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BCD0"/>
    <a:srgbClr val="898AA6"/>
    <a:srgbClr val="D7EFEE"/>
    <a:srgbClr val="B7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CBDD7-A891-A94C-948A-C74E836E6566}" v="238" dt="2023-09-03T05:14:12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CERON GONZALEZ" userId="33902d5e-6eb6-4d81-a3cb-e632a906c337" providerId="ADAL" clId="{09514D8D-6060-FB4C-ABAE-C997D3E16404}"/>
    <pc:docChg chg="undo custSel addSld modSld">
      <pc:chgData name="ARIEL CERON GONZALEZ" userId="33902d5e-6eb6-4d81-a3cb-e632a906c337" providerId="ADAL" clId="{09514D8D-6060-FB4C-ABAE-C997D3E16404}" dt="2023-09-03T04:36:03.113" v="73" actId="20577"/>
      <pc:docMkLst>
        <pc:docMk/>
      </pc:docMkLst>
      <pc:sldChg chg="addSp delSp modSp">
        <pc:chgData name="ARIEL CERON GONZALEZ" userId="33902d5e-6eb6-4d81-a3cb-e632a906c337" providerId="ADAL" clId="{09514D8D-6060-FB4C-ABAE-C997D3E16404}" dt="2023-08-29T03:39:40.728" v="65" actId="20577"/>
        <pc:sldMkLst>
          <pc:docMk/>
          <pc:sldMk cId="1292282986" sldId="258"/>
        </pc:sldMkLst>
        <pc:spChg chg="add del mod">
          <ac:chgData name="ARIEL CERON GONZALEZ" userId="33902d5e-6eb6-4d81-a3cb-e632a906c337" providerId="ADAL" clId="{09514D8D-6060-FB4C-ABAE-C997D3E16404}" dt="2023-08-29T03:19:34.217" v="8" actId="478"/>
          <ac:spMkLst>
            <pc:docMk/>
            <pc:sldMk cId="1292282986" sldId="258"/>
            <ac:spMk id="3" creationId="{3169C0B0-D851-EAE8-EEB1-FC3357CA8BAB}"/>
          </ac:spMkLst>
        </pc:spChg>
        <pc:spChg chg="add mod">
          <ac:chgData name="ARIEL CERON GONZALEZ" userId="33902d5e-6eb6-4d81-a3cb-e632a906c337" providerId="ADAL" clId="{09514D8D-6060-FB4C-ABAE-C997D3E16404}" dt="2023-08-29T03:39:40.728" v="65" actId="20577"/>
          <ac:spMkLst>
            <pc:docMk/>
            <pc:sldMk cId="1292282986" sldId="258"/>
            <ac:spMk id="19" creationId="{F32407C9-2BF8-AEC1-A3E1-7318DAA7F5DB}"/>
          </ac:spMkLst>
        </pc:spChg>
        <pc:grpChg chg="add">
          <ac:chgData name="ARIEL CERON GONZALEZ" userId="33902d5e-6eb6-4d81-a3cb-e632a906c337" providerId="ADAL" clId="{09514D8D-6060-FB4C-ABAE-C997D3E16404}" dt="2023-08-29T03:23:13.144" v="40" actId="164"/>
          <ac:grpSpMkLst>
            <pc:docMk/>
            <pc:sldMk cId="1292282986" sldId="258"/>
            <ac:grpSpMk id="18" creationId="{C9F62B86-0CD6-78C5-A526-938FCAC6315B}"/>
          </ac:grpSpMkLst>
        </pc:grpChg>
        <pc:picChg chg="add mod">
          <ac:chgData name="ARIEL CERON GONZALEZ" userId="33902d5e-6eb6-4d81-a3cb-e632a906c337" providerId="ADAL" clId="{09514D8D-6060-FB4C-ABAE-C997D3E16404}" dt="2023-08-29T03:22:44.016" v="38" actId="1076"/>
          <ac:picMkLst>
            <pc:docMk/>
            <pc:sldMk cId="1292282986" sldId="258"/>
            <ac:picMk id="6" creationId="{AD0E8253-0A45-A861-C3F4-4C5834937A36}"/>
          </ac:picMkLst>
        </pc:picChg>
        <pc:picChg chg="add mod">
          <ac:chgData name="ARIEL CERON GONZALEZ" userId="33902d5e-6eb6-4d81-a3cb-e632a906c337" providerId="ADAL" clId="{09514D8D-6060-FB4C-ABAE-C997D3E16404}" dt="2023-08-29T03:22:49.332" v="39" actId="1076"/>
          <ac:picMkLst>
            <pc:docMk/>
            <pc:sldMk cId="1292282986" sldId="258"/>
            <ac:picMk id="11" creationId="{0F6629FF-BA27-7432-EC27-064F77D8BC53}"/>
          </ac:picMkLst>
        </pc:picChg>
        <pc:picChg chg="add mod">
          <ac:chgData name="ARIEL CERON GONZALEZ" userId="33902d5e-6eb6-4d81-a3cb-e632a906c337" providerId="ADAL" clId="{09514D8D-6060-FB4C-ABAE-C997D3E16404}" dt="2023-08-29T03:22:40.866" v="37" actId="1076"/>
          <ac:picMkLst>
            <pc:docMk/>
            <pc:sldMk cId="1292282986" sldId="258"/>
            <ac:picMk id="14" creationId="{0BA1B707-6C29-5217-248A-F36ECBCC65D5}"/>
          </ac:picMkLst>
        </pc:picChg>
        <pc:picChg chg="add mod">
          <ac:chgData name="ARIEL CERON GONZALEZ" userId="33902d5e-6eb6-4d81-a3cb-e632a906c337" providerId="ADAL" clId="{09514D8D-6060-FB4C-ABAE-C997D3E16404}" dt="2023-08-29T03:22:37.883" v="36" actId="1076"/>
          <ac:picMkLst>
            <pc:docMk/>
            <pc:sldMk cId="1292282986" sldId="258"/>
            <ac:picMk id="17" creationId="{A8D7F022-F878-96F1-42D9-13A27D988E3C}"/>
          </ac:picMkLst>
        </pc:picChg>
        <pc:inkChg chg="add del">
          <ac:chgData name="ARIEL CERON GONZALEZ" userId="33902d5e-6eb6-4d81-a3cb-e632a906c337" providerId="ADAL" clId="{09514D8D-6060-FB4C-ABAE-C997D3E16404}" dt="2023-08-29T03:19:26.566" v="6"/>
          <ac:inkMkLst>
            <pc:docMk/>
            <pc:sldMk cId="1292282986" sldId="258"/>
            <ac:inkMk id="7" creationId="{4F26AF46-C64A-42F2-531E-065139E59634}"/>
          </ac:inkMkLst>
        </pc:inkChg>
        <pc:inkChg chg="add del">
          <ac:chgData name="ARIEL CERON GONZALEZ" userId="33902d5e-6eb6-4d81-a3cb-e632a906c337" providerId="ADAL" clId="{09514D8D-6060-FB4C-ABAE-C997D3E16404}" dt="2023-08-29T03:19:25.169" v="5"/>
          <ac:inkMkLst>
            <pc:docMk/>
            <pc:sldMk cId="1292282986" sldId="258"/>
            <ac:inkMk id="8" creationId="{0C35FDA8-A2F7-AC3B-B125-EBFB7F4E3E6F}"/>
          </ac:inkMkLst>
        </pc:inkChg>
      </pc:sldChg>
      <pc:sldChg chg="addSp delSp modSp new">
        <pc:chgData name="ARIEL CERON GONZALEZ" userId="33902d5e-6eb6-4d81-a3cb-e632a906c337" providerId="ADAL" clId="{09514D8D-6060-FB4C-ABAE-C997D3E16404}" dt="2023-09-03T04:36:03.113" v="73" actId="20577"/>
        <pc:sldMkLst>
          <pc:docMk/>
          <pc:sldMk cId="1798188857" sldId="259"/>
        </pc:sldMkLst>
        <pc:spChg chg="del mod">
          <ac:chgData name="ARIEL CERON GONZALEZ" userId="33902d5e-6eb6-4d81-a3cb-e632a906c337" providerId="ADAL" clId="{09514D8D-6060-FB4C-ABAE-C997D3E16404}" dt="2023-09-02T23:30:48.026" v="68" actId="478"/>
          <ac:spMkLst>
            <pc:docMk/>
            <pc:sldMk cId="1798188857" sldId="259"/>
            <ac:spMk id="2" creationId="{6ACF7104-FBCF-45F8-5A74-E547FF112729}"/>
          </ac:spMkLst>
        </pc:spChg>
        <pc:spChg chg="del">
          <ac:chgData name="ARIEL CERON GONZALEZ" userId="33902d5e-6eb6-4d81-a3cb-e632a906c337" providerId="ADAL" clId="{09514D8D-6060-FB4C-ABAE-C997D3E16404}" dt="2023-09-02T23:30:50.425" v="69" actId="478"/>
          <ac:spMkLst>
            <pc:docMk/>
            <pc:sldMk cId="1798188857" sldId="259"/>
            <ac:spMk id="3" creationId="{095A4342-6915-50B3-A15F-95A1737B751C}"/>
          </ac:spMkLst>
        </pc:spChg>
        <pc:spChg chg="add del mod">
          <ac:chgData name="ARIEL CERON GONZALEZ" userId="33902d5e-6eb6-4d81-a3cb-e632a906c337" providerId="ADAL" clId="{09514D8D-6060-FB4C-ABAE-C997D3E16404}" dt="2023-09-02T23:30:54.325" v="70" actId="478"/>
          <ac:spMkLst>
            <pc:docMk/>
            <pc:sldMk cId="1798188857" sldId="259"/>
            <ac:spMk id="5" creationId="{81265E77-F769-091F-4F45-DDA363C0616B}"/>
          </ac:spMkLst>
        </pc:spChg>
        <pc:spChg chg="add mod">
          <ac:chgData name="ARIEL CERON GONZALEZ" userId="33902d5e-6eb6-4d81-a3cb-e632a906c337" providerId="ADAL" clId="{09514D8D-6060-FB4C-ABAE-C997D3E16404}" dt="2023-09-03T04:36:03.113" v="73" actId="20577"/>
          <ac:spMkLst>
            <pc:docMk/>
            <pc:sldMk cId="1798188857" sldId="259"/>
            <ac:spMk id="6" creationId="{EA58B4B2-2034-3182-3CF1-21FA7014A209}"/>
          </ac:spMkLst>
        </pc:spChg>
      </pc:sldChg>
    </pc:docChg>
  </pc:docChgLst>
  <pc:docChgLst>
    <pc:chgData name="ARIEL CERON GONZALEZ" userId="33902d5e-6eb6-4d81-a3cb-e632a906c337" providerId="ADAL" clId="{64BCBDD7-A891-A94C-948A-C74E836E6566}"/>
    <pc:docChg chg="custSel modSld">
      <pc:chgData name="ARIEL CERON GONZALEZ" userId="33902d5e-6eb6-4d81-a3cb-e632a906c337" providerId="ADAL" clId="{64BCBDD7-A891-A94C-948A-C74E836E6566}" dt="2023-09-03T05:14:12.761" v="242" actId="1076"/>
      <pc:docMkLst>
        <pc:docMk/>
      </pc:docMkLst>
      <pc:sldChg chg="addSp delSp modSp mod">
        <pc:chgData name="ARIEL CERON GONZALEZ" userId="33902d5e-6eb6-4d81-a3cb-e632a906c337" providerId="ADAL" clId="{64BCBDD7-A891-A94C-948A-C74E836E6566}" dt="2023-09-03T05:14:12.761" v="242" actId="1076"/>
        <pc:sldMkLst>
          <pc:docMk/>
          <pc:sldMk cId="1798188857" sldId="259"/>
        </pc:sldMkLst>
        <pc:spChg chg="del">
          <ac:chgData name="ARIEL CERON GONZALEZ" userId="33902d5e-6eb6-4d81-a3cb-e632a906c337" providerId="ADAL" clId="{64BCBDD7-A891-A94C-948A-C74E836E6566}" dt="2023-09-03T04:46:49.302" v="0" actId="478"/>
          <ac:spMkLst>
            <pc:docMk/>
            <pc:sldMk cId="1798188857" sldId="259"/>
            <ac:spMk id="6" creationId="{EA58B4B2-2034-3182-3CF1-21FA7014A209}"/>
          </ac:spMkLst>
        </pc:spChg>
        <pc:spChg chg="add del mod">
          <ac:chgData name="ARIEL CERON GONZALEZ" userId="33902d5e-6eb6-4d81-a3cb-e632a906c337" providerId="ADAL" clId="{64BCBDD7-A891-A94C-948A-C74E836E6566}" dt="2023-09-03T04:47:35.288" v="7" actId="478"/>
          <ac:spMkLst>
            <pc:docMk/>
            <pc:sldMk cId="1798188857" sldId="259"/>
            <ac:spMk id="7" creationId="{9D688F25-063E-E091-3692-D94F8CBBD898}"/>
          </ac:spMkLst>
        </pc:spChg>
        <pc:spChg chg="add mod">
          <ac:chgData name="ARIEL CERON GONZALEZ" userId="33902d5e-6eb6-4d81-a3cb-e632a906c337" providerId="ADAL" clId="{64BCBDD7-A891-A94C-948A-C74E836E6566}" dt="2023-09-03T05:14:12.761" v="242" actId="1076"/>
          <ac:spMkLst>
            <pc:docMk/>
            <pc:sldMk cId="1798188857" sldId="259"/>
            <ac:spMk id="10" creationId="{F128D84B-0EBA-13D1-447E-A4BE7F9EC1A9}"/>
          </ac:spMkLst>
        </pc:spChg>
        <pc:spChg chg="add del mod">
          <ac:chgData name="ARIEL CERON GONZALEZ" userId="33902d5e-6eb6-4d81-a3cb-e632a906c337" providerId="ADAL" clId="{64BCBDD7-A891-A94C-948A-C74E836E6566}" dt="2023-09-03T04:49:11.971" v="34"/>
          <ac:spMkLst>
            <pc:docMk/>
            <pc:sldMk cId="1798188857" sldId="259"/>
            <ac:spMk id="11" creationId="{731C8217-5DFC-23AE-E11C-912C85A2CA5D}"/>
          </ac:spMkLst>
        </pc:spChg>
        <pc:spChg chg="add mod">
          <ac:chgData name="ARIEL CERON GONZALEZ" userId="33902d5e-6eb6-4d81-a3cb-e632a906c337" providerId="ADAL" clId="{64BCBDD7-A891-A94C-948A-C74E836E6566}" dt="2023-09-03T05:14:12.761" v="242" actId="1076"/>
          <ac:spMkLst>
            <pc:docMk/>
            <pc:sldMk cId="1798188857" sldId="259"/>
            <ac:spMk id="17" creationId="{C51F117B-CB8B-3E5E-16ED-578BE6E1A06F}"/>
          </ac:spMkLst>
        </pc:spChg>
        <pc:spChg chg="add mod">
          <ac:chgData name="ARIEL CERON GONZALEZ" userId="33902d5e-6eb6-4d81-a3cb-e632a906c337" providerId="ADAL" clId="{64BCBDD7-A891-A94C-948A-C74E836E6566}" dt="2023-09-03T05:14:12.761" v="242" actId="1076"/>
          <ac:spMkLst>
            <pc:docMk/>
            <pc:sldMk cId="1798188857" sldId="259"/>
            <ac:spMk id="21" creationId="{D539F82A-03BF-AC44-D9AE-6BCB0E27EFBF}"/>
          </ac:spMkLst>
        </pc:spChg>
        <pc:spChg chg="add del mod">
          <ac:chgData name="ARIEL CERON GONZALEZ" userId="33902d5e-6eb6-4d81-a3cb-e632a906c337" providerId="ADAL" clId="{64BCBDD7-A891-A94C-948A-C74E836E6566}" dt="2023-09-03T04:54:53.993" v="97"/>
          <ac:spMkLst>
            <pc:docMk/>
            <pc:sldMk cId="1798188857" sldId="259"/>
            <ac:spMk id="22" creationId="{A79CCD34-5A63-8833-E9E2-2859FA2BB5EC}"/>
          </ac:spMkLst>
        </pc:spChg>
        <pc:spChg chg="mod">
          <ac:chgData name="ARIEL CERON GONZALEZ" userId="33902d5e-6eb6-4d81-a3cb-e632a906c337" providerId="ADAL" clId="{64BCBDD7-A891-A94C-948A-C74E836E6566}" dt="2023-09-03T05:14:12.761" v="242" actId="1076"/>
          <ac:spMkLst>
            <pc:docMk/>
            <pc:sldMk cId="1798188857" sldId="259"/>
            <ac:spMk id="27" creationId="{64621C40-FBC6-0E5F-5828-F541537C48EA}"/>
          </ac:spMkLst>
        </pc:spChg>
        <pc:spChg chg="mod">
          <ac:chgData name="ARIEL CERON GONZALEZ" userId="33902d5e-6eb6-4d81-a3cb-e632a906c337" providerId="ADAL" clId="{64BCBDD7-A891-A94C-948A-C74E836E6566}" dt="2023-09-03T05:14:12.761" v="242" actId="1076"/>
          <ac:spMkLst>
            <pc:docMk/>
            <pc:sldMk cId="1798188857" sldId="259"/>
            <ac:spMk id="30" creationId="{C1A74FF7-0098-D2FD-D05D-84D5848683D1}"/>
          </ac:spMkLst>
        </pc:spChg>
        <pc:spChg chg="add mod">
          <ac:chgData name="ARIEL CERON GONZALEZ" userId="33902d5e-6eb6-4d81-a3cb-e632a906c337" providerId="ADAL" clId="{64BCBDD7-A891-A94C-948A-C74E836E6566}" dt="2023-09-03T05:14:12.761" v="242" actId="1076"/>
          <ac:spMkLst>
            <pc:docMk/>
            <pc:sldMk cId="1798188857" sldId="259"/>
            <ac:spMk id="31" creationId="{148EBC7C-5C1E-8E65-B9B3-77AA2749F3C2}"/>
          </ac:spMkLst>
        </pc:spChg>
        <pc:spChg chg="add del mod">
          <ac:chgData name="ARIEL CERON GONZALEZ" userId="33902d5e-6eb6-4d81-a3cb-e632a906c337" providerId="ADAL" clId="{64BCBDD7-A891-A94C-948A-C74E836E6566}" dt="2023-09-03T04:56:45.111" v="127"/>
          <ac:spMkLst>
            <pc:docMk/>
            <pc:sldMk cId="1798188857" sldId="259"/>
            <ac:spMk id="32" creationId="{8FF2F146-5789-C41E-E000-BAFEC8630EF4}"/>
          </ac:spMkLst>
        </pc:spChg>
        <pc:spChg chg="add del mod">
          <ac:chgData name="ARIEL CERON GONZALEZ" userId="33902d5e-6eb6-4d81-a3cb-e632a906c337" providerId="ADAL" clId="{64BCBDD7-A891-A94C-948A-C74E836E6566}" dt="2023-09-03T05:11:19.404" v="174"/>
          <ac:spMkLst>
            <pc:docMk/>
            <pc:sldMk cId="1798188857" sldId="259"/>
            <ac:spMk id="42" creationId="{87463A54-EDE3-367C-74F1-D578E70720D6}"/>
          </ac:spMkLst>
        </pc:spChg>
        <pc:spChg chg="add mod">
          <ac:chgData name="ARIEL CERON GONZALEZ" userId="33902d5e-6eb6-4d81-a3cb-e632a906c337" providerId="ADAL" clId="{64BCBDD7-A891-A94C-948A-C74E836E6566}" dt="2023-09-03T05:14:12.761" v="242" actId="1076"/>
          <ac:spMkLst>
            <pc:docMk/>
            <pc:sldMk cId="1798188857" sldId="259"/>
            <ac:spMk id="43" creationId="{F9143AEE-030F-093B-0C4B-433A9298E975}"/>
          </ac:spMkLst>
        </pc:spChg>
        <pc:spChg chg="add mod">
          <ac:chgData name="ARIEL CERON GONZALEZ" userId="33902d5e-6eb6-4d81-a3cb-e632a906c337" providerId="ADAL" clId="{64BCBDD7-A891-A94C-948A-C74E836E6566}" dt="2023-09-03T05:14:12.761" v="242" actId="1076"/>
          <ac:spMkLst>
            <pc:docMk/>
            <pc:sldMk cId="1798188857" sldId="259"/>
            <ac:spMk id="44" creationId="{BC0EF863-0A36-9140-BD9C-69AF46E35D75}"/>
          </ac:spMkLst>
        </pc:spChg>
        <pc:spChg chg="add mod">
          <ac:chgData name="ARIEL CERON GONZALEZ" userId="33902d5e-6eb6-4d81-a3cb-e632a906c337" providerId="ADAL" clId="{64BCBDD7-A891-A94C-948A-C74E836E6566}" dt="2023-09-03T05:14:12.761" v="242" actId="1076"/>
          <ac:spMkLst>
            <pc:docMk/>
            <pc:sldMk cId="1798188857" sldId="259"/>
            <ac:spMk id="45" creationId="{9E953F04-32CA-131F-06A8-D1C345FF2DC2}"/>
          </ac:spMkLst>
        </pc:spChg>
        <pc:spChg chg="add mod">
          <ac:chgData name="ARIEL CERON GONZALEZ" userId="33902d5e-6eb6-4d81-a3cb-e632a906c337" providerId="ADAL" clId="{64BCBDD7-A891-A94C-948A-C74E836E6566}" dt="2023-09-03T05:14:12.761" v="242" actId="1076"/>
          <ac:spMkLst>
            <pc:docMk/>
            <pc:sldMk cId="1798188857" sldId="259"/>
            <ac:spMk id="47" creationId="{638BCC72-7194-601E-A2BD-296EEB16E3AE}"/>
          </ac:spMkLst>
        </pc:spChg>
        <pc:spChg chg="add del mod">
          <ac:chgData name="ARIEL CERON GONZALEZ" userId="33902d5e-6eb6-4d81-a3cb-e632a906c337" providerId="ADAL" clId="{64BCBDD7-A891-A94C-948A-C74E836E6566}" dt="2023-09-03T05:13:35.461" v="233" actId="478"/>
          <ac:spMkLst>
            <pc:docMk/>
            <pc:sldMk cId="1798188857" sldId="259"/>
            <ac:spMk id="49" creationId="{A7E6636D-1073-C646-47B7-F61CA5AFAF62}"/>
          </ac:spMkLst>
        </pc:spChg>
        <pc:spChg chg="add del mod">
          <ac:chgData name="ARIEL CERON GONZALEZ" userId="33902d5e-6eb6-4d81-a3cb-e632a906c337" providerId="ADAL" clId="{64BCBDD7-A891-A94C-948A-C74E836E6566}" dt="2023-09-03T05:13:33.518" v="232" actId="478"/>
          <ac:spMkLst>
            <pc:docMk/>
            <pc:sldMk cId="1798188857" sldId="259"/>
            <ac:spMk id="50" creationId="{072EC0FD-7372-3D6F-7C1A-B74FCD49E278}"/>
          </ac:spMkLst>
        </pc:spChg>
        <pc:spChg chg="add del mod">
          <ac:chgData name="ARIEL CERON GONZALEZ" userId="33902d5e-6eb6-4d81-a3cb-e632a906c337" providerId="ADAL" clId="{64BCBDD7-A891-A94C-948A-C74E836E6566}" dt="2023-09-03T05:13:45.881" v="236"/>
          <ac:spMkLst>
            <pc:docMk/>
            <pc:sldMk cId="1798188857" sldId="259"/>
            <ac:spMk id="51" creationId="{916550DD-F656-6FE2-F505-90BA8E6D9D11}"/>
          </ac:spMkLst>
        </pc:spChg>
        <pc:grpChg chg="del mod">
          <ac:chgData name="ARIEL CERON GONZALEZ" userId="33902d5e-6eb6-4d81-a3cb-e632a906c337" providerId="ADAL" clId="{64BCBDD7-A891-A94C-948A-C74E836E6566}" dt="2023-09-03T04:47:19.790" v="5" actId="478"/>
          <ac:grpSpMkLst>
            <pc:docMk/>
            <pc:sldMk cId="1798188857" sldId="259"/>
            <ac:grpSpMk id="5" creationId="{6327B8F2-9F24-BBF3-4D6A-DEB49A167C69}"/>
          </ac:grpSpMkLst>
        </pc:grpChg>
        <pc:grpChg chg="add mod">
          <ac:chgData name="ARIEL CERON GONZALEZ" userId="33902d5e-6eb6-4d81-a3cb-e632a906c337" providerId="ADAL" clId="{64BCBDD7-A891-A94C-948A-C74E836E6566}" dt="2023-09-03T05:14:12.761" v="242" actId="1076"/>
          <ac:grpSpMkLst>
            <pc:docMk/>
            <pc:sldMk cId="1798188857" sldId="259"/>
            <ac:grpSpMk id="16" creationId="{C8AAFE07-2C6F-331F-97CD-432B0106B97D}"/>
          </ac:grpSpMkLst>
        </pc:grpChg>
        <pc:grpChg chg="add mod">
          <ac:chgData name="ARIEL CERON GONZALEZ" userId="33902d5e-6eb6-4d81-a3cb-e632a906c337" providerId="ADAL" clId="{64BCBDD7-A891-A94C-948A-C74E836E6566}" dt="2023-09-03T05:14:12.761" v="242" actId="1076"/>
          <ac:grpSpMkLst>
            <pc:docMk/>
            <pc:sldMk cId="1798188857" sldId="259"/>
            <ac:grpSpMk id="24" creationId="{2777E2DC-A94D-4DA0-61C5-11F4B1A17D93}"/>
          </ac:grpSpMkLst>
        </pc:grpChg>
        <pc:grpChg chg="add mod">
          <ac:chgData name="ARIEL CERON GONZALEZ" userId="33902d5e-6eb6-4d81-a3cb-e632a906c337" providerId="ADAL" clId="{64BCBDD7-A891-A94C-948A-C74E836E6566}" dt="2023-09-03T05:14:12.761" v="242" actId="1076"/>
          <ac:grpSpMkLst>
            <pc:docMk/>
            <pc:sldMk cId="1798188857" sldId="259"/>
            <ac:grpSpMk id="25" creationId="{D045D5C5-39C1-0AF6-F329-F50B9D965B99}"/>
          </ac:grpSpMkLst>
        </pc:grpChg>
        <pc:grpChg chg="add mod">
          <ac:chgData name="ARIEL CERON GONZALEZ" userId="33902d5e-6eb6-4d81-a3cb-e632a906c337" providerId="ADAL" clId="{64BCBDD7-A891-A94C-948A-C74E836E6566}" dt="2023-09-03T05:14:12.761" v="242" actId="1076"/>
          <ac:grpSpMkLst>
            <pc:docMk/>
            <pc:sldMk cId="1798188857" sldId="259"/>
            <ac:grpSpMk id="28" creationId="{8E778EA4-3630-1B01-A2BD-5DBB380F4878}"/>
          </ac:grpSpMkLst>
        </pc:grpChg>
        <pc:grpChg chg="add mod">
          <ac:chgData name="ARIEL CERON GONZALEZ" userId="33902d5e-6eb6-4d81-a3cb-e632a906c337" providerId="ADAL" clId="{64BCBDD7-A891-A94C-948A-C74E836E6566}" dt="2023-09-03T05:14:12.761" v="242" actId="1076"/>
          <ac:grpSpMkLst>
            <pc:docMk/>
            <pc:sldMk cId="1798188857" sldId="259"/>
            <ac:grpSpMk id="33" creationId="{5CA5D0E0-7296-2346-EDE2-A7ABBA48BFB1}"/>
          </ac:grpSpMkLst>
        </pc:grpChg>
        <pc:grpChg chg="add mod">
          <ac:chgData name="ARIEL CERON GONZALEZ" userId="33902d5e-6eb6-4d81-a3cb-e632a906c337" providerId="ADAL" clId="{64BCBDD7-A891-A94C-948A-C74E836E6566}" dt="2023-09-03T05:14:12.761" v="242" actId="1076"/>
          <ac:grpSpMkLst>
            <pc:docMk/>
            <pc:sldMk cId="1798188857" sldId="259"/>
            <ac:grpSpMk id="53" creationId="{57A4805D-1B5F-2E71-CEC1-A7BED8EB0DE5}"/>
          </ac:grpSpMkLst>
        </pc:grpChg>
        <pc:picChg chg="add mod">
          <ac:chgData name="ARIEL CERON GONZALEZ" userId="33902d5e-6eb6-4d81-a3cb-e632a906c337" providerId="ADAL" clId="{64BCBDD7-A891-A94C-948A-C74E836E6566}" dt="2023-09-03T05:14:12.761" v="242" actId="1076"/>
          <ac:picMkLst>
            <pc:docMk/>
            <pc:sldMk cId="1798188857" sldId="259"/>
            <ac:picMk id="9" creationId="{D7F0913C-05E4-16DD-62A8-A9890A473C41}"/>
          </ac:picMkLst>
        </pc:picChg>
        <pc:picChg chg="add mod">
          <ac:chgData name="ARIEL CERON GONZALEZ" userId="33902d5e-6eb6-4d81-a3cb-e632a906c337" providerId="ADAL" clId="{64BCBDD7-A891-A94C-948A-C74E836E6566}" dt="2023-09-03T05:14:12.761" v="242" actId="1076"/>
          <ac:picMkLst>
            <pc:docMk/>
            <pc:sldMk cId="1798188857" sldId="259"/>
            <ac:picMk id="13" creationId="{8E4C867B-9401-E450-52F9-BB2D10BECE22}"/>
          </ac:picMkLst>
        </pc:picChg>
        <pc:picChg chg="add mod">
          <ac:chgData name="ARIEL CERON GONZALEZ" userId="33902d5e-6eb6-4d81-a3cb-e632a906c337" providerId="ADAL" clId="{64BCBDD7-A891-A94C-948A-C74E836E6566}" dt="2023-09-03T05:14:12.761" v="242" actId="1076"/>
          <ac:picMkLst>
            <pc:docMk/>
            <pc:sldMk cId="1798188857" sldId="259"/>
            <ac:picMk id="14" creationId="{B2D267AD-5164-296F-E44C-07A20F98B881}"/>
          </ac:picMkLst>
        </pc:picChg>
        <pc:picChg chg="add mod">
          <ac:chgData name="ARIEL CERON GONZALEZ" userId="33902d5e-6eb6-4d81-a3cb-e632a906c337" providerId="ADAL" clId="{64BCBDD7-A891-A94C-948A-C74E836E6566}" dt="2023-09-03T05:14:12.761" v="242" actId="1076"/>
          <ac:picMkLst>
            <pc:docMk/>
            <pc:sldMk cId="1798188857" sldId="259"/>
            <ac:picMk id="15" creationId="{AFF3C4D5-E7D5-FCFD-7D2D-B7EDF8BEC837}"/>
          </ac:picMkLst>
        </pc:picChg>
        <pc:picChg chg="add del mod">
          <ac:chgData name="ARIEL CERON GONZALEZ" userId="33902d5e-6eb6-4d81-a3cb-e632a906c337" providerId="ADAL" clId="{64BCBDD7-A891-A94C-948A-C74E836E6566}" dt="2023-09-03T04:55:00.097" v="98" actId="21"/>
          <ac:picMkLst>
            <pc:docMk/>
            <pc:sldMk cId="1798188857" sldId="259"/>
            <ac:picMk id="20" creationId="{EEEEFC6E-85B8-0E6A-5C7A-B68EC30B7BEE}"/>
          </ac:picMkLst>
        </pc:picChg>
        <pc:picChg chg="add mod">
          <ac:chgData name="ARIEL CERON GONZALEZ" userId="33902d5e-6eb6-4d81-a3cb-e632a906c337" providerId="ADAL" clId="{64BCBDD7-A891-A94C-948A-C74E836E6566}" dt="2023-09-03T05:14:12.761" v="242" actId="1076"/>
          <ac:picMkLst>
            <pc:docMk/>
            <pc:sldMk cId="1798188857" sldId="259"/>
            <ac:picMk id="23" creationId="{76D08071-C54A-FEC9-CC6E-E4029B9C26F5}"/>
          </ac:picMkLst>
        </pc:picChg>
        <pc:picChg chg="mod">
          <ac:chgData name="ARIEL CERON GONZALEZ" userId="33902d5e-6eb6-4d81-a3cb-e632a906c337" providerId="ADAL" clId="{64BCBDD7-A891-A94C-948A-C74E836E6566}" dt="2023-09-03T05:14:12.761" v="242" actId="1076"/>
          <ac:picMkLst>
            <pc:docMk/>
            <pc:sldMk cId="1798188857" sldId="259"/>
            <ac:picMk id="26" creationId="{F7AAAA13-D0C6-0454-296A-DD4CBC1F6411}"/>
          </ac:picMkLst>
        </pc:picChg>
        <pc:picChg chg="mod">
          <ac:chgData name="ARIEL CERON GONZALEZ" userId="33902d5e-6eb6-4d81-a3cb-e632a906c337" providerId="ADAL" clId="{64BCBDD7-A891-A94C-948A-C74E836E6566}" dt="2023-09-03T05:14:12.761" v="242" actId="1076"/>
          <ac:picMkLst>
            <pc:docMk/>
            <pc:sldMk cId="1798188857" sldId="259"/>
            <ac:picMk id="29" creationId="{9896E8C1-139D-1CA3-CBCB-D57C1FD00602}"/>
          </ac:picMkLst>
        </pc:picChg>
        <pc:picChg chg="add mod">
          <ac:chgData name="ARIEL CERON GONZALEZ" userId="33902d5e-6eb6-4d81-a3cb-e632a906c337" providerId="ADAL" clId="{64BCBDD7-A891-A94C-948A-C74E836E6566}" dt="2023-09-03T05:14:12.761" v="242" actId="1076"/>
          <ac:picMkLst>
            <pc:docMk/>
            <pc:sldMk cId="1798188857" sldId="259"/>
            <ac:picMk id="35" creationId="{29101A78-0233-1C05-47DD-E7A22AEFFA58}"/>
          </ac:picMkLst>
        </pc:picChg>
        <pc:picChg chg="add del mod">
          <ac:chgData name="ARIEL CERON GONZALEZ" userId="33902d5e-6eb6-4d81-a3cb-e632a906c337" providerId="ADAL" clId="{64BCBDD7-A891-A94C-948A-C74E836E6566}" dt="2023-09-03T05:09:01.805" v="137" actId="478"/>
          <ac:picMkLst>
            <pc:docMk/>
            <pc:sldMk cId="1798188857" sldId="259"/>
            <ac:picMk id="37" creationId="{40E86B16-C0F5-D576-F0D0-38C5F3ADD386}"/>
          </ac:picMkLst>
        </pc:picChg>
        <pc:picChg chg="add mod">
          <ac:chgData name="ARIEL CERON GONZALEZ" userId="33902d5e-6eb6-4d81-a3cb-e632a906c337" providerId="ADAL" clId="{64BCBDD7-A891-A94C-948A-C74E836E6566}" dt="2023-09-03T05:14:12.761" v="242" actId="1076"/>
          <ac:picMkLst>
            <pc:docMk/>
            <pc:sldMk cId="1798188857" sldId="259"/>
            <ac:picMk id="46" creationId="{CA8EFA53-CA6B-54ED-852D-38E63AB15E14}"/>
          </ac:picMkLst>
        </pc:picChg>
        <pc:picChg chg="add mod">
          <ac:chgData name="ARIEL CERON GONZALEZ" userId="33902d5e-6eb6-4d81-a3cb-e632a906c337" providerId="ADAL" clId="{64BCBDD7-A891-A94C-948A-C74E836E6566}" dt="2023-09-03T05:14:12.761" v="242" actId="1076"/>
          <ac:picMkLst>
            <pc:docMk/>
            <pc:sldMk cId="1798188857" sldId="259"/>
            <ac:picMk id="1026" creationId="{201D7129-01C7-44AD-16C2-9CBD8DFB94E1}"/>
          </ac:picMkLst>
        </pc:picChg>
        <pc:inkChg chg="add mod">
          <ac:chgData name="ARIEL CERON GONZALEZ" userId="33902d5e-6eb6-4d81-a3cb-e632a906c337" providerId="ADAL" clId="{64BCBDD7-A891-A94C-948A-C74E836E6566}" dt="2023-09-03T04:47:15.312" v="4"/>
          <ac:inkMkLst>
            <pc:docMk/>
            <pc:sldMk cId="1798188857" sldId="259"/>
            <ac:inkMk id="2" creationId="{18FA5AA7-E039-7646-2868-3932D88BEBB5}"/>
          </ac:inkMkLst>
        </pc:inkChg>
        <pc:inkChg chg="add mod">
          <ac:chgData name="ARIEL CERON GONZALEZ" userId="33902d5e-6eb6-4d81-a3cb-e632a906c337" providerId="ADAL" clId="{64BCBDD7-A891-A94C-948A-C74E836E6566}" dt="2023-09-03T04:47:15.312" v="4"/>
          <ac:inkMkLst>
            <pc:docMk/>
            <pc:sldMk cId="1798188857" sldId="259"/>
            <ac:inkMk id="3" creationId="{F8D35743-00CF-3BCD-1AF0-DDFDCAAFA7E2}"/>
          </ac:inkMkLst>
        </pc:inkChg>
        <pc:inkChg chg="add mod">
          <ac:chgData name="ARIEL CERON GONZALEZ" userId="33902d5e-6eb6-4d81-a3cb-e632a906c337" providerId="ADAL" clId="{64BCBDD7-A891-A94C-948A-C74E836E6566}" dt="2023-09-03T04:47:15.312" v="4"/>
          <ac:inkMkLst>
            <pc:docMk/>
            <pc:sldMk cId="1798188857" sldId="259"/>
            <ac:inkMk id="4" creationId="{ED4D2E9E-8DAB-1DA8-8C8B-69046F02AD86}"/>
          </ac:inkMkLst>
        </pc:inkChg>
        <pc:cxnChg chg="add mod">
          <ac:chgData name="ARIEL CERON GONZALEZ" userId="33902d5e-6eb6-4d81-a3cb-e632a906c337" providerId="ADAL" clId="{64BCBDD7-A891-A94C-948A-C74E836E6566}" dt="2023-09-03T05:14:12.761" v="242" actId="1076"/>
          <ac:cxnSpMkLst>
            <pc:docMk/>
            <pc:sldMk cId="1798188857" sldId="259"/>
            <ac:cxnSpMk id="19" creationId="{176DAFA9-B1B6-DF67-66F0-5D4657504F89}"/>
          </ac:cxnSpMkLst>
        </pc:cxnChg>
        <pc:cxnChg chg="add mod">
          <ac:chgData name="ARIEL CERON GONZALEZ" userId="33902d5e-6eb6-4d81-a3cb-e632a906c337" providerId="ADAL" clId="{64BCBDD7-A891-A94C-948A-C74E836E6566}" dt="2023-09-03T05:14:12.761" v="242" actId="1076"/>
          <ac:cxnSpMkLst>
            <pc:docMk/>
            <pc:sldMk cId="1798188857" sldId="259"/>
            <ac:cxnSpMk id="39" creationId="{7C154465-3C0F-3C47-0C75-EF07A88A36D3}"/>
          </ac:cxnSpMkLst>
        </pc:cxnChg>
        <pc:cxnChg chg="add mod">
          <ac:chgData name="ARIEL CERON GONZALEZ" userId="33902d5e-6eb6-4d81-a3cb-e632a906c337" providerId="ADAL" clId="{64BCBDD7-A891-A94C-948A-C74E836E6566}" dt="2023-09-03T05:14:12.761" v="242" actId="1076"/>
          <ac:cxnSpMkLst>
            <pc:docMk/>
            <pc:sldMk cId="1798188857" sldId="259"/>
            <ac:cxnSpMk id="41" creationId="{2881EDD1-0000-21A5-08B8-F5DB34D1A6EE}"/>
          </ac:cxnSpMkLst>
        </pc:cxnChg>
        <pc:cxnChg chg="add mod">
          <ac:chgData name="ARIEL CERON GONZALEZ" userId="33902d5e-6eb6-4d81-a3cb-e632a906c337" providerId="ADAL" clId="{64BCBDD7-A891-A94C-948A-C74E836E6566}" dt="2023-09-03T05:14:12.761" v="242" actId="1076"/>
          <ac:cxnSpMkLst>
            <pc:docMk/>
            <pc:sldMk cId="1798188857" sldId="259"/>
            <ac:cxnSpMk id="48" creationId="{4A5D0BB8-36A5-CDED-E892-4F634F3AD0B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E9F41-9347-924A-BB39-B93071A37013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56887-0320-D94C-8F5E-0C9F45C5E8D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082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56887-0320-D94C-8F5E-0C9F45C5E8D9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5370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D740F-16AE-0254-2742-178815E41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CDD4DA-E6CF-B882-CB76-261BF5C37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648550-B9D6-71C5-C924-AD5A98DF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55AFA7-8609-21B6-0A90-E845B0EBB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C65291-C1FC-02EE-1D01-7D6B94E7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606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2249F-D0C6-B406-FB81-6DCCB64F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6505A9-DF77-EC8F-8C59-C1D1842AE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C25233-0D0F-8095-7A60-4DAE731A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5E1E55-27A0-678A-EFE3-CE42697A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801071-7573-2104-C719-1620A052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05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42482F-DBE7-12D7-7E43-325316E87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E45666-AAC6-6427-062B-C6E0857AE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D18E09-2B0E-5C1B-AE43-A5D7B95D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94CF8-5FC2-E2F6-64C4-0DE05024C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204A5F-E0F7-4FF7-2DA7-7215E944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082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163AF-4CB1-0589-49A0-B3077C73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20A6BC-B344-F3B0-0CD6-C78A6DB2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9520AB-53FE-52F5-4208-5E506D39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8697C0-14CC-939F-FBDA-C38966B3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282DD-8F89-1C87-85BB-B569442F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67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65399-443A-8CD9-8C66-531E31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8B82A4-6E97-5525-0F1D-27A1198C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C07763-0C19-350B-F306-90195D0A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00387-0961-A3A4-00CA-43AF3BC4A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E75C52-771D-B3AD-6B41-C047BF9E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48127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C1814-C031-7C92-1E88-ADFC9BEE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F563FC-9F92-E4EA-061D-C32A31F73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605A93-4419-3EA4-0CDA-5CEEED266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3FD3A0-E128-BB1A-41E5-0C5E12CC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321B40-B028-47FA-5C06-11C907E3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297276-1CD7-D5FC-B307-931A60A9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717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1B033-A331-60B4-5D19-84429F1B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237DE7-3230-5CAE-90DB-460C693E2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6CAD28-614A-D4B6-952B-140945DBA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3B5131E-6659-7FD5-2C05-36D2F4D00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8FCA6C4-F873-15B4-7A47-9E23E26B6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0285AB-A260-7ADB-C948-216948B5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E944D6-5E7B-F55E-A491-E749DE9E8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8E0EBA8-39BE-CA38-8C88-6A3C935E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9732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DB56A1-FB9A-CCB3-0643-25DFC238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ADF569-0C17-42F0-7585-F1C81E05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1BA3CE-E243-1B77-EFA6-B6A601B1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85C23E-EE0B-AF85-A69F-41FB3809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736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17C212-698F-2AB0-386E-DBCE93DE8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B86234F-83EB-D28F-6EA2-D053B7B5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8281A5-30B9-424B-255C-6390BF6B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5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8833-C3E2-2135-DF7F-261225DB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5F5EC8-AFAF-2091-DCA1-46CBBA7C2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764961-C33E-E99F-BF6A-26AC7AC30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5BEDB7-8777-3C06-352F-333DB5F4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0DCD05-6A81-EB1A-7C96-64FA37CF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66C85E-C284-EAB5-58AB-F8D4374D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1862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F505D-2EAD-C373-AB7E-8DA82A405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A75850C-B22E-F94C-10C0-FAD07F9A4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FFC441-12AE-F8F1-A049-347FA77B4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423409-6010-0D29-E8B0-51B9A7D2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3557A4-C039-CC4A-1BCA-43268198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0A6A60-2C89-CC94-9F93-72BD94CB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27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A55EC4-A0C6-14D1-E46C-61EA1883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CBAE49-5B9A-8CEE-7377-4A68172B7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A6C956-589A-50C2-DAC1-2A9AD2233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FCE79-96E4-694B-8716-6872F4415726}" type="datetimeFigureOut">
              <a:rPr lang="es-ES_tradnl" smtClean="0"/>
              <a:t>02/09/2023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FD65B-239D-691E-D08B-0EF79108C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59EFF3-FB3D-4E82-B3EC-C1D0DD68C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835EA-5665-0248-9E9A-6462EC6C67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940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upo 118">
            <a:extLst>
              <a:ext uri="{FF2B5EF4-FFF2-40B4-BE49-F238E27FC236}">
                <a16:creationId xmlns:a16="http://schemas.microsoft.com/office/drawing/2014/main" id="{AA1D5B8D-1633-33A4-7D8F-FFABEA99A923}"/>
              </a:ext>
            </a:extLst>
          </p:cNvPr>
          <p:cNvGrpSpPr/>
          <p:nvPr/>
        </p:nvGrpSpPr>
        <p:grpSpPr>
          <a:xfrm>
            <a:off x="911416" y="1106908"/>
            <a:ext cx="7453108" cy="4586039"/>
            <a:chOff x="911416" y="1106908"/>
            <a:chExt cx="7453108" cy="4586039"/>
          </a:xfrm>
        </p:grpSpPr>
        <p:grpSp>
          <p:nvGrpSpPr>
            <p:cNvPr id="113" name="Grupo 112">
              <a:extLst>
                <a:ext uri="{FF2B5EF4-FFF2-40B4-BE49-F238E27FC236}">
                  <a16:creationId xmlns:a16="http://schemas.microsoft.com/office/drawing/2014/main" id="{35588EB0-F353-69E8-0E86-1FA771A30FE0}"/>
                </a:ext>
              </a:extLst>
            </p:cNvPr>
            <p:cNvGrpSpPr/>
            <p:nvPr/>
          </p:nvGrpSpPr>
          <p:grpSpPr>
            <a:xfrm>
              <a:off x="911416" y="1106908"/>
              <a:ext cx="7453108" cy="4304775"/>
              <a:chOff x="911416" y="1106908"/>
              <a:chExt cx="7453108" cy="4304775"/>
            </a:xfrm>
          </p:grpSpPr>
          <p:grpSp>
            <p:nvGrpSpPr>
              <p:cNvPr id="107" name="Grupo 106">
                <a:extLst>
                  <a:ext uri="{FF2B5EF4-FFF2-40B4-BE49-F238E27FC236}">
                    <a16:creationId xmlns:a16="http://schemas.microsoft.com/office/drawing/2014/main" id="{CA847710-E7C3-84BF-2988-D79F26FE0377}"/>
                  </a:ext>
                </a:extLst>
              </p:cNvPr>
              <p:cNvGrpSpPr/>
              <p:nvPr/>
            </p:nvGrpSpPr>
            <p:grpSpPr>
              <a:xfrm>
                <a:off x="911416" y="1106908"/>
                <a:ext cx="7453108" cy="4304775"/>
                <a:chOff x="191749" y="1420175"/>
                <a:chExt cx="7453108" cy="4304775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7B53991A-44CF-D10F-DF8A-760FA107069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93312" y="4289800"/>
                  <a:ext cx="180000" cy="897945"/>
                  <a:chOff x="606944" y="838259"/>
                  <a:chExt cx="360000" cy="1795889"/>
                </a:xfrm>
              </p:grpSpPr>
              <p:sp>
                <p:nvSpPr>
                  <p:cNvPr id="4" name="Rectángulo 3">
                    <a:extLst>
                      <a:ext uri="{FF2B5EF4-FFF2-40B4-BE49-F238E27FC236}">
                        <a16:creationId xmlns:a16="http://schemas.microsoft.com/office/drawing/2014/main" id="{E2257CD3-4032-39E3-634B-5D0EBEC7B2F5}"/>
                      </a:ext>
                    </a:extLst>
                  </p:cNvPr>
                  <p:cNvSpPr/>
                  <p:nvPr/>
                </p:nvSpPr>
                <p:spPr>
                  <a:xfrm>
                    <a:off x="606944" y="838259"/>
                    <a:ext cx="360000" cy="360000"/>
                  </a:xfrm>
                  <a:prstGeom prst="rect">
                    <a:avLst/>
                  </a:prstGeom>
                  <a:ln>
                    <a:solidFill>
                      <a:srgbClr val="B7D3E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5" name="Rectángulo 4">
                    <a:extLst>
                      <a:ext uri="{FF2B5EF4-FFF2-40B4-BE49-F238E27FC236}">
                        <a16:creationId xmlns:a16="http://schemas.microsoft.com/office/drawing/2014/main" id="{A40C1A7D-7070-B880-C1FB-F7AC605B9858}"/>
                      </a:ext>
                    </a:extLst>
                  </p:cNvPr>
                  <p:cNvSpPr/>
                  <p:nvPr/>
                </p:nvSpPr>
                <p:spPr>
                  <a:xfrm>
                    <a:off x="606944" y="1193564"/>
                    <a:ext cx="360000" cy="360000"/>
                  </a:xfrm>
                  <a:prstGeom prst="rect">
                    <a:avLst/>
                  </a:prstGeom>
                  <a:ln>
                    <a:solidFill>
                      <a:srgbClr val="B7D3E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CD6567EF-884E-FCF9-8903-87296174D0EA}"/>
                      </a:ext>
                    </a:extLst>
                  </p:cNvPr>
                  <p:cNvSpPr/>
                  <p:nvPr/>
                </p:nvSpPr>
                <p:spPr>
                  <a:xfrm>
                    <a:off x="606944" y="1552981"/>
                    <a:ext cx="360000" cy="360000"/>
                  </a:xfrm>
                  <a:prstGeom prst="rect">
                    <a:avLst/>
                  </a:prstGeom>
                  <a:ln>
                    <a:solidFill>
                      <a:srgbClr val="B7D3E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7" name="Rectángulo 6">
                    <a:extLst>
                      <a:ext uri="{FF2B5EF4-FFF2-40B4-BE49-F238E27FC236}">
                        <a16:creationId xmlns:a16="http://schemas.microsoft.com/office/drawing/2014/main" id="{E59CA4CB-7064-E51E-96C5-98BC38C9BBC2}"/>
                      </a:ext>
                    </a:extLst>
                  </p:cNvPr>
                  <p:cNvSpPr/>
                  <p:nvPr/>
                </p:nvSpPr>
                <p:spPr>
                  <a:xfrm>
                    <a:off x="606944" y="1914148"/>
                    <a:ext cx="360000" cy="360000"/>
                  </a:xfrm>
                  <a:prstGeom prst="rect">
                    <a:avLst/>
                  </a:prstGeom>
                  <a:ln>
                    <a:solidFill>
                      <a:srgbClr val="B7D3E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AE49BE0E-174C-B4CE-1EF5-5CDA7C924522}"/>
                      </a:ext>
                    </a:extLst>
                  </p:cNvPr>
                  <p:cNvSpPr/>
                  <p:nvPr/>
                </p:nvSpPr>
                <p:spPr>
                  <a:xfrm>
                    <a:off x="606944" y="2274148"/>
                    <a:ext cx="360000" cy="360000"/>
                  </a:xfrm>
                  <a:prstGeom prst="rect">
                    <a:avLst/>
                  </a:prstGeom>
                  <a:ln>
                    <a:solidFill>
                      <a:srgbClr val="B7D3E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</p:grpSp>
            <p:grpSp>
              <p:nvGrpSpPr>
                <p:cNvPr id="60" name="Grupo 59">
                  <a:extLst>
                    <a:ext uri="{FF2B5EF4-FFF2-40B4-BE49-F238E27FC236}">
                      <a16:creationId xmlns:a16="http://schemas.microsoft.com/office/drawing/2014/main" id="{9D04A9B2-0980-B889-BA58-7D7BF3C2F3E6}"/>
                    </a:ext>
                  </a:extLst>
                </p:cNvPr>
                <p:cNvGrpSpPr/>
                <p:nvPr/>
              </p:nvGrpSpPr>
              <p:grpSpPr>
                <a:xfrm>
                  <a:off x="3260375" y="2067004"/>
                  <a:ext cx="900000" cy="897945"/>
                  <a:chOff x="1601445" y="838262"/>
                  <a:chExt cx="900000" cy="897945"/>
                </a:xfrm>
              </p:grpSpPr>
              <p:grpSp>
                <p:nvGrpSpPr>
                  <p:cNvPr id="11" name="Grupo 10">
                    <a:extLst>
                      <a:ext uri="{FF2B5EF4-FFF2-40B4-BE49-F238E27FC236}">
                        <a16:creationId xmlns:a16="http://schemas.microsoft.com/office/drawing/2014/main" id="{C929F7AB-D0E6-ABF1-9F70-6AF7669E55F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01445" y="838262"/>
                    <a:ext cx="180000" cy="897945"/>
                    <a:chOff x="606944" y="838259"/>
                    <a:chExt cx="360000" cy="1795889"/>
                  </a:xfrm>
                </p:grpSpPr>
                <p:sp>
                  <p:nvSpPr>
                    <p:cNvPr id="12" name="Rectángulo 11">
                      <a:extLst>
                        <a:ext uri="{FF2B5EF4-FFF2-40B4-BE49-F238E27FC236}">
                          <a16:creationId xmlns:a16="http://schemas.microsoft.com/office/drawing/2014/main" id="{248A44D3-0F29-DC88-5E98-EEBD392C5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838259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13" name="Rectángulo 12">
                      <a:extLst>
                        <a:ext uri="{FF2B5EF4-FFF2-40B4-BE49-F238E27FC236}">
                          <a16:creationId xmlns:a16="http://schemas.microsoft.com/office/drawing/2014/main" id="{F591EA4B-8EB2-9115-C62E-D781E7A09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193564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14" name="Rectángulo 13">
                      <a:extLst>
                        <a:ext uri="{FF2B5EF4-FFF2-40B4-BE49-F238E27FC236}">
                          <a16:creationId xmlns:a16="http://schemas.microsoft.com/office/drawing/2014/main" id="{3F6AD58D-8F3B-8231-448F-61DBDDA0C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552981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15" name="Rectángulo 14">
                      <a:extLst>
                        <a:ext uri="{FF2B5EF4-FFF2-40B4-BE49-F238E27FC236}">
                          <a16:creationId xmlns:a16="http://schemas.microsoft.com/office/drawing/2014/main" id="{F7FFF07B-0A98-EE4F-F3BA-4B77B35D8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91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16" name="Rectángulo 15">
                      <a:extLst>
                        <a:ext uri="{FF2B5EF4-FFF2-40B4-BE49-F238E27FC236}">
                          <a16:creationId xmlns:a16="http://schemas.microsoft.com/office/drawing/2014/main" id="{0BD3893C-DC32-CBB0-9830-6084C36E2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227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17" name="Grupo 16">
                    <a:extLst>
                      <a:ext uri="{FF2B5EF4-FFF2-40B4-BE49-F238E27FC236}">
                        <a16:creationId xmlns:a16="http://schemas.microsoft.com/office/drawing/2014/main" id="{00524819-B43C-577B-D268-4020F0F23A1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781445" y="838262"/>
                    <a:ext cx="180000" cy="897945"/>
                    <a:chOff x="606944" y="838259"/>
                    <a:chExt cx="360000" cy="1795889"/>
                  </a:xfrm>
                </p:grpSpPr>
                <p:sp>
                  <p:nvSpPr>
                    <p:cNvPr id="18" name="Rectángulo 17">
                      <a:extLst>
                        <a:ext uri="{FF2B5EF4-FFF2-40B4-BE49-F238E27FC236}">
                          <a16:creationId xmlns:a16="http://schemas.microsoft.com/office/drawing/2014/main" id="{A7292334-C1A8-B028-56BC-D81F1266CB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838259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19" name="Rectángulo 18">
                      <a:extLst>
                        <a:ext uri="{FF2B5EF4-FFF2-40B4-BE49-F238E27FC236}">
                          <a16:creationId xmlns:a16="http://schemas.microsoft.com/office/drawing/2014/main" id="{551EA6F0-0AD2-EB7C-1EA9-BABD64E2E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193564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20" name="Rectángulo 19">
                      <a:extLst>
                        <a:ext uri="{FF2B5EF4-FFF2-40B4-BE49-F238E27FC236}">
                          <a16:creationId xmlns:a16="http://schemas.microsoft.com/office/drawing/2014/main" id="{51F38BAF-14A4-D338-C177-C8B8CD4D9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552981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21" name="Rectángulo 20">
                      <a:extLst>
                        <a:ext uri="{FF2B5EF4-FFF2-40B4-BE49-F238E27FC236}">
                          <a16:creationId xmlns:a16="http://schemas.microsoft.com/office/drawing/2014/main" id="{FB270725-8153-4DEF-FE25-626096FC1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91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22" name="Rectángulo 21">
                      <a:extLst>
                        <a:ext uri="{FF2B5EF4-FFF2-40B4-BE49-F238E27FC236}">
                          <a16:creationId xmlns:a16="http://schemas.microsoft.com/office/drawing/2014/main" id="{1CFEA532-CC86-63F1-FA9A-57E7209E43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227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41" name="Grupo 40">
                    <a:extLst>
                      <a:ext uri="{FF2B5EF4-FFF2-40B4-BE49-F238E27FC236}">
                        <a16:creationId xmlns:a16="http://schemas.microsoft.com/office/drawing/2014/main" id="{E1A9963A-2A1E-C101-BB61-491AD6718E0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961445" y="838262"/>
                    <a:ext cx="180000" cy="897945"/>
                    <a:chOff x="606944" y="838259"/>
                    <a:chExt cx="360000" cy="1795889"/>
                  </a:xfrm>
                </p:grpSpPr>
                <p:sp>
                  <p:nvSpPr>
                    <p:cNvPr id="42" name="Rectángulo 41">
                      <a:extLst>
                        <a:ext uri="{FF2B5EF4-FFF2-40B4-BE49-F238E27FC236}">
                          <a16:creationId xmlns:a16="http://schemas.microsoft.com/office/drawing/2014/main" id="{B1C72208-7484-F6AE-70FC-104380DDC0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838259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43" name="Rectángulo 42">
                      <a:extLst>
                        <a:ext uri="{FF2B5EF4-FFF2-40B4-BE49-F238E27FC236}">
                          <a16:creationId xmlns:a16="http://schemas.microsoft.com/office/drawing/2014/main" id="{751E7982-F411-87A0-FD45-8ACE60F52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193564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44" name="Rectángulo 43">
                      <a:extLst>
                        <a:ext uri="{FF2B5EF4-FFF2-40B4-BE49-F238E27FC236}">
                          <a16:creationId xmlns:a16="http://schemas.microsoft.com/office/drawing/2014/main" id="{C225B986-8583-3215-F14E-20E0DBA6A4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552981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45" name="Rectángulo 44">
                      <a:extLst>
                        <a:ext uri="{FF2B5EF4-FFF2-40B4-BE49-F238E27FC236}">
                          <a16:creationId xmlns:a16="http://schemas.microsoft.com/office/drawing/2014/main" id="{84A8664E-3E6D-60B3-E6B2-67188163A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91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46" name="Rectángulo 45">
                      <a:extLst>
                        <a:ext uri="{FF2B5EF4-FFF2-40B4-BE49-F238E27FC236}">
                          <a16:creationId xmlns:a16="http://schemas.microsoft.com/office/drawing/2014/main" id="{7E82E837-1657-1109-6C38-1ABF173CD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227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47" name="Grupo 46">
                    <a:extLst>
                      <a:ext uri="{FF2B5EF4-FFF2-40B4-BE49-F238E27FC236}">
                        <a16:creationId xmlns:a16="http://schemas.microsoft.com/office/drawing/2014/main" id="{A5210639-AB81-DF8F-B2FA-4A8412AB5F1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141445" y="838262"/>
                    <a:ext cx="180000" cy="897945"/>
                    <a:chOff x="606944" y="838259"/>
                    <a:chExt cx="360000" cy="1795889"/>
                  </a:xfrm>
                </p:grpSpPr>
                <p:sp>
                  <p:nvSpPr>
                    <p:cNvPr id="48" name="Rectángulo 47">
                      <a:extLst>
                        <a:ext uri="{FF2B5EF4-FFF2-40B4-BE49-F238E27FC236}">
                          <a16:creationId xmlns:a16="http://schemas.microsoft.com/office/drawing/2014/main" id="{6CA930A6-B2D1-19C0-689D-528A3C394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838259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49" name="Rectángulo 48">
                      <a:extLst>
                        <a:ext uri="{FF2B5EF4-FFF2-40B4-BE49-F238E27FC236}">
                          <a16:creationId xmlns:a16="http://schemas.microsoft.com/office/drawing/2014/main" id="{39E7CD4F-39D5-6D03-5C31-4E57BD0E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193564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50" name="Rectángulo 49">
                      <a:extLst>
                        <a:ext uri="{FF2B5EF4-FFF2-40B4-BE49-F238E27FC236}">
                          <a16:creationId xmlns:a16="http://schemas.microsoft.com/office/drawing/2014/main" id="{AB9743FE-DC0E-6F45-1B04-158C4A871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552981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51" name="Rectángulo 50">
                      <a:extLst>
                        <a:ext uri="{FF2B5EF4-FFF2-40B4-BE49-F238E27FC236}">
                          <a16:creationId xmlns:a16="http://schemas.microsoft.com/office/drawing/2014/main" id="{A1ECD560-2DB9-9006-A292-D0E31E0362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91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52" name="Rectángulo 51">
                      <a:extLst>
                        <a:ext uri="{FF2B5EF4-FFF2-40B4-BE49-F238E27FC236}">
                          <a16:creationId xmlns:a16="http://schemas.microsoft.com/office/drawing/2014/main" id="{76318462-1964-1574-BC2B-71FF2FA91E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227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53" name="Grupo 52">
                    <a:extLst>
                      <a:ext uri="{FF2B5EF4-FFF2-40B4-BE49-F238E27FC236}">
                        <a16:creationId xmlns:a16="http://schemas.microsoft.com/office/drawing/2014/main" id="{D611D092-7805-5A37-0271-B67AFE90BCC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321445" y="838262"/>
                    <a:ext cx="180000" cy="897945"/>
                    <a:chOff x="606944" y="838259"/>
                    <a:chExt cx="360000" cy="1795889"/>
                  </a:xfrm>
                </p:grpSpPr>
                <p:sp>
                  <p:nvSpPr>
                    <p:cNvPr id="54" name="Rectángulo 53">
                      <a:extLst>
                        <a:ext uri="{FF2B5EF4-FFF2-40B4-BE49-F238E27FC236}">
                          <a16:creationId xmlns:a16="http://schemas.microsoft.com/office/drawing/2014/main" id="{59FF7410-6484-EF40-DE04-CB4189EA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838259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55" name="Rectángulo 54">
                      <a:extLst>
                        <a:ext uri="{FF2B5EF4-FFF2-40B4-BE49-F238E27FC236}">
                          <a16:creationId xmlns:a16="http://schemas.microsoft.com/office/drawing/2014/main" id="{A2DDF063-924B-3176-D982-CF12B9538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193564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56" name="Rectángulo 55">
                      <a:extLst>
                        <a:ext uri="{FF2B5EF4-FFF2-40B4-BE49-F238E27FC236}">
                          <a16:creationId xmlns:a16="http://schemas.microsoft.com/office/drawing/2014/main" id="{3F2E4959-1D05-0C65-21FE-ED158053A4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552981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57" name="Rectángulo 56">
                      <a:extLst>
                        <a:ext uri="{FF2B5EF4-FFF2-40B4-BE49-F238E27FC236}">
                          <a16:creationId xmlns:a16="http://schemas.microsoft.com/office/drawing/2014/main" id="{876DE929-5AB6-43F5-ECEC-4E2E8450E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91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58" name="Rectángulo 57">
                      <a:extLst>
                        <a:ext uri="{FF2B5EF4-FFF2-40B4-BE49-F238E27FC236}">
                          <a16:creationId xmlns:a16="http://schemas.microsoft.com/office/drawing/2014/main" id="{79D5D905-9D24-219F-599C-D07665E25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227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B7D3E0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</p:grpSp>
            <p:grpSp>
              <p:nvGrpSpPr>
                <p:cNvPr id="61" name="Grupo 60">
                  <a:extLst>
                    <a:ext uri="{FF2B5EF4-FFF2-40B4-BE49-F238E27FC236}">
                      <a16:creationId xmlns:a16="http://schemas.microsoft.com/office/drawing/2014/main" id="{9970BE59-A18D-9363-6350-3B285190CF50}"/>
                    </a:ext>
                  </a:extLst>
                </p:cNvPr>
                <p:cNvGrpSpPr/>
                <p:nvPr/>
              </p:nvGrpSpPr>
              <p:grpSpPr>
                <a:xfrm>
                  <a:off x="3260375" y="4342023"/>
                  <a:ext cx="900000" cy="897945"/>
                  <a:chOff x="1601445" y="838262"/>
                  <a:chExt cx="900000" cy="897945"/>
                </a:xfrm>
              </p:grpSpPr>
              <p:grpSp>
                <p:nvGrpSpPr>
                  <p:cNvPr id="62" name="Grupo 61">
                    <a:extLst>
                      <a:ext uri="{FF2B5EF4-FFF2-40B4-BE49-F238E27FC236}">
                        <a16:creationId xmlns:a16="http://schemas.microsoft.com/office/drawing/2014/main" id="{2A7D2848-790C-7D65-C821-6DD5A6ABAA2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01445" y="838262"/>
                    <a:ext cx="180000" cy="897945"/>
                    <a:chOff x="606944" y="838259"/>
                    <a:chExt cx="360000" cy="1795889"/>
                  </a:xfrm>
                </p:grpSpPr>
                <p:sp>
                  <p:nvSpPr>
                    <p:cNvPr id="87" name="Rectángulo 86">
                      <a:extLst>
                        <a:ext uri="{FF2B5EF4-FFF2-40B4-BE49-F238E27FC236}">
                          <a16:creationId xmlns:a16="http://schemas.microsoft.com/office/drawing/2014/main" id="{D8627DD0-ACF9-A96E-CC64-57B8FEBBE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838259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88" name="Rectángulo 87">
                      <a:extLst>
                        <a:ext uri="{FF2B5EF4-FFF2-40B4-BE49-F238E27FC236}">
                          <a16:creationId xmlns:a16="http://schemas.microsoft.com/office/drawing/2014/main" id="{B2C04E00-85C0-0143-3865-2B846D75C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193564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89" name="Rectángulo 88">
                      <a:extLst>
                        <a:ext uri="{FF2B5EF4-FFF2-40B4-BE49-F238E27FC236}">
                          <a16:creationId xmlns:a16="http://schemas.microsoft.com/office/drawing/2014/main" id="{C87BAFFC-4074-2C16-1A33-2304228D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552981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90" name="Rectángulo 89">
                      <a:extLst>
                        <a:ext uri="{FF2B5EF4-FFF2-40B4-BE49-F238E27FC236}">
                          <a16:creationId xmlns:a16="http://schemas.microsoft.com/office/drawing/2014/main" id="{1B3B2AAB-A5A1-B9DE-403F-6BBDE1D968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91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91" name="Rectángulo 90">
                      <a:extLst>
                        <a:ext uri="{FF2B5EF4-FFF2-40B4-BE49-F238E27FC236}">
                          <a16:creationId xmlns:a16="http://schemas.microsoft.com/office/drawing/2014/main" id="{4B70DACA-0497-4940-7E6B-CA275043F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227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63" name="Grupo 62">
                    <a:extLst>
                      <a:ext uri="{FF2B5EF4-FFF2-40B4-BE49-F238E27FC236}">
                        <a16:creationId xmlns:a16="http://schemas.microsoft.com/office/drawing/2014/main" id="{889202F3-57E5-7D56-A10D-6D107E8624E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781445" y="838262"/>
                    <a:ext cx="180000" cy="897945"/>
                    <a:chOff x="606944" y="838259"/>
                    <a:chExt cx="360000" cy="1795889"/>
                  </a:xfrm>
                </p:grpSpPr>
                <p:sp>
                  <p:nvSpPr>
                    <p:cNvPr id="82" name="Rectángulo 81">
                      <a:extLst>
                        <a:ext uri="{FF2B5EF4-FFF2-40B4-BE49-F238E27FC236}">
                          <a16:creationId xmlns:a16="http://schemas.microsoft.com/office/drawing/2014/main" id="{83731035-0803-31F2-2D83-B6190490D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838259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83" name="Rectángulo 82">
                      <a:extLst>
                        <a:ext uri="{FF2B5EF4-FFF2-40B4-BE49-F238E27FC236}">
                          <a16:creationId xmlns:a16="http://schemas.microsoft.com/office/drawing/2014/main" id="{3AD482CA-865C-B2A6-A9B9-35CADC7950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193564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84" name="Rectángulo 83">
                      <a:extLst>
                        <a:ext uri="{FF2B5EF4-FFF2-40B4-BE49-F238E27FC236}">
                          <a16:creationId xmlns:a16="http://schemas.microsoft.com/office/drawing/2014/main" id="{17F875CF-D519-E9E1-A63D-4A7540536A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552981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85" name="Rectángulo 84">
                      <a:extLst>
                        <a:ext uri="{FF2B5EF4-FFF2-40B4-BE49-F238E27FC236}">
                          <a16:creationId xmlns:a16="http://schemas.microsoft.com/office/drawing/2014/main" id="{4FCA272C-A9BA-67F2-5016-639C05D29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91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86" name="Rectángulo 85">
                      <a:extLst>
                        <a:ext uri="{FF2B5EF4-FFF2-40B4-BE49-F238E27FC236}">
                          <a16:creationId xmlns:a16="http://schemas.microsoft.com/office/drawing/2014/main" id="{78D36A65-6362-1901-3E6E-CF208CEB80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227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64" name="Grupo 63">
                    <a:extLst>
                      <a:ext uri="{FF2B5EF4-FFF2-40B4-BE49-F238E27FC236}">
                        <a16:creationId xmlns:a16="http://schemas.microsoft.com/office/drawing/2014/main" id="{C732E4AB-C928-8E69-AAA4-9351E662C11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961445" y="838262"/>
                    <a:ext cx="180000" cy="897945"/>
                    <a:chOff x="606944" y="838259"/>
                    <a:chExt cx="360000" cy="1795889"/>
                  </a:xfrm>
                </p:grpSpPr>
                <p:sp>
                  <p:nvSpPr>
                    <p:cNvPr id="77" name="Rectángulo 76">
                      <a:extLst>
                        <a:ext uri="{FF2B5EF4-FFF2-40B4-BE49-F238E27FC236}">
                          <a16:creationId xmlns:a16="http://schemas.microsoft.com/office/drawing/2014/main" id="{64E3A7F0-0D8F-3B65-1854-783BF0807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838259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78" name="Rectángulo 77">
                      <a:extLst>
                        <a:ext uri="{FF2B5EF4-FFF2-40B4-BE49-F238E27FC236}">
                          <a16:creationId xmlns:a16="http://schemas.microsoft.com/office/drawing/2014/main" id="{7E5204FF-C84C-0501-4709-3BCCECCE2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193564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79" name="Rectángulo 78">
                      <a:extLst>
                        <a:ext uri="{FF2B5EF4-FFF2-40B4-BE49-F238E27FC236}">
                          <a16:creationId xmlns:a16="http://schemas.microsoft.com/office/drawing/2014/main" id="{790A5CB7-B8A5-9146-AD7B-6D7D38D31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552981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80" name="Rectángulo 79">
                      <a:extLst>
                        <a:ext uri="{FF2B5EF4-FFF2-40B4-BE49-F238E27FC236}">
                          <a16:creationId xmlns:a16="http://schemas.microsoft.com/office/drawing/2014/main" id="{52BAEC98-18F9-81B4-7F3F-2A458CE53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91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81" name="Rectángulo 80">
                      <a:extLst>
                        <a:ext uri="{FF2B5EF4-FFF2-40B4-BE49-F238E27FC236}">
                          <a16:creationId xmlns:a16="http://schemas.microsoft.com/office/drawing/2014/main" id="{9E5CDA7D-E741-E745-5BD3-5213DC217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227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65" name="Grupo 64">
                    <a:extLst>
                      <a:ext uri="{FF2B5EF4-FFF2-40B4-BE49-F238E27FC236}">
                        <a16:creationId xmlns:a16="http://schemas.microsoft.com/office/drawing/2014/main" id="{6CF5D776-06A1-57D6-2CB9-34F12C4C5A3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141445" y="838262"/>
                    <a:ext cx="180000" cy="897945"/>
                    <a:chOff x="606944" y="838259"/>
                    <a:chExt cx="360000" cy="1795889"/>
                  </a:xfrm>
                </p:grpSpPr>
                <p:sp>
                  <p:nvSpPr>
                    <p:cNvPr id="72" name="Rectángulo 71">
                      <a:extLst>
                        <a:ext uri="{FF2B5EF4-FFF2-40B4-BE49-F238E27FC236}">
                          <a16:creationId xmlns:a16="http://schemas.microsoft.com/office/drawing/2014/main" id="{61C70C73-BD81-F2BC-C5B8-C64A02550A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838259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73" name="Rectángulo 72">
                      <a:extLst>
                        <a:ext uri="{FF2B5EF4-FFF2-40B4-BE49-F238E27FC236}">
                          <a16:creationId xmlns:a16="http://schemas.microsoft.com/office/drawing/2014/main" id="{D3A12429-D661-14CE-8722-25FDD2E0DB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193564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74" name="Rectángulo 73">
                      <a:extLst>
                        <a:ext uri="{FF2B5EF4-FFF2-40B4-BE49-F238E27FC236}">
                          <a16:creationId xmlns:a16="http://schemas.microsoft.com/office/drawing/2014/main" id="{8032B015-795F-DD0A-BC39-5341E8BBEE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552981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75" name="Rectángulo 74">
                      <a:extLst>
                        <a:ext uri="{FF2B5EF4-FFF2-40B4-BE49-F238E27FC236}">
                          <a16:creationId xmlns:a16="http://schemas.microsoft.com/office/drawing/2014/main" id="{039E8209-4B88-73BF-7892-7FAB19994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91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76" name="Rectángulo 75">
                      <a:extLst>
                        <a:ext uri="{FF2B5EF4-FFF2-40B4-BE49-F238E27FC236}">
                          <a16:creationId xmlns:a16="http://schemas.microsoft.com/office/drawing/2014/main" id="{F0F08B9B-EB8A-238F-AEB4-9169713D65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227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  <p:grpSp>
                <p:nvGrpSpPr>
                  <p:cNvPr id="66" name="Grupo 65">
                    <a:extLst>
                      <a:ext uri="{FF2B5EF4-FFF2-40B4-BE49-F238E27FC236}">
                        <a16:creationId xmlns:a16="http://schemas.microsoft.com/office/drawing/2014/main" id="{F840D064-D36F-D693-BC36-65235C4B26F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321445" y="838262"/>
                    <a:ext cx="180000" cy="897945"/>
                    <a:chOff x="606944" y="838259"/>
                    <a:chExt cx="360000" cy="1795889"/>
                  </a:xfrm>
                </p:grpSpPr>
                <p:sp>
                  <p:nvSpPr>
                    <p:cNvPr id="67" name="Rectángulo 66">
                      <a:extLst>
                        <a:ext uri="{FF2B5EF4-FFF2-40B4-BE49-F238E27FC236}">
                          <a16:creationId xmlns:a16="http://schemas.microsoft.com/office/drawing/2014/main" id="{8B2B461B-D17E-F600-DEEE-D3B8D91D65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838259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68" name="Rectángulo 67">
                      <a:extLst>
                        <a:ext uri="{FF2B5EF4-FFF2-40B4-BE49-F238E27FC236}">
                          <a16:creationId xmlns:a16="http://schemas.microsoft.com/office/drawing/2014/main" id="{A423255B-1237-B32A-CBA9-2A30ACFA9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193564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69" name="Rectángulo 68">
                      <a:extLst>
                        <a:ext uri="{FF2B5EF4-FFF2-40B4-BE49-F238E27FC236}">
                          <a16:creationId xmlns:a16="http://schemas.microsoft.com/office/drawing/2014/main" id="{C465BB7E-DE31-0CD3-CCF8-4D59893E95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552981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70" name="Rectángulo 69">
                      <a:extLst>
                        <a:ext uri="{FF2B5EF4-FFF2-40B4-BE49-F238E27FC236}">
                          <a16:creationId xmlns:a16="http://schemas.microsoft.com/office/drawing/2014/main" id="{D08BE890-1A55-5C7B-35AE-79713EE787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191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  <p:sp>
                  <p:nvSpPr>
                    <p:cNvPr id="71" name="Rectángulo 70">
                      <a:extLst>
                        <a:ext uri="{FF2B5EF4-FFF2-40B4-BE49-F238E27FC236}">
                          <a16:creationId xmlns:a16="http://schemas.microsoft.com/office/drawing/2014/main" id="{E244C1AC-F1D0-A070-0797-BDF895E550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944" y="2274148"/>
                      <a:ext cx="360000" cy="360000"/>
                    </a:xfrm>
                    <a:prstGeom prst="rect">
                      <a:avLst/>
                    </a:prstGeom>
                    <a:ln>
                      <a:solidFill>
                        <a:srgbClr val="D7EFEE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_tradnl"/>
                    </a:p>
                  </p:txBody>
                </p:sp>
              </p:grp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2" name="CuadroTexto 91">
                      <a:extLst>
                        <a:ext uri="{FF2B5EF4-FFF2-40B4-BE49-F238E27FC236}">
                          <a16:creationId xmlns:a16="http://schemas.microsoft.com/office/drawing/2014/main" id="{23AD7FB5-BEA8-4CF4-5F36-E54DB3C6D9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009" y="5239968"/>
                      <a:ext cx="125386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_tradnl" sz="1200">
                          <a:latin typeface="PT Mono" panose="02060509020205020204" pitchFamily="49" charset="77"/>
                        </a:rPr>
                        <a:t>Ruido,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s-ES" sz="12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a14:m>
                      <a:endParaRPr lang="es-ES_tradnl" sz="1200">
                        <a:latin typeface="PT Mono" panose="02060509020205020204" pitchFamily="49" charset="77"/>
                      </a:endParaRPr>
                    </a:p>
                  </p:txBody>
                </p:sp>
              </mc:Choice>
              <mc:Fallback>
                <p:sp>
                  <p:nvSpPr>
                    <p:cNvPr id="92" name="CuadroTexto 91">
                      <a:extLst>
                        <a:ext uri="{FF2B5EF4-FFF2-40B4-BE49-F238E27FC236}">
                          <a16:creationId xmlns:a16="http://schemas.microsoft.com/office/drawing/2014/main" id="{23AD7FB5-BEA8-4CF4-5F36-E54DB3C6D9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1009" y="5239968"/>
                      <a:ext cx="1253869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488" t="-2174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4" name="Conector recto de flecha 93">
                  <a:extLst>
                    <a:ext uri="{FF2B5EF4-FFF2-40B4-BE49-F238E27FC236}">
                      <a16:creationId xmlns:a16="http://schemas.microsoft.com/office/drawing/2014/main" id="{F4A01DD4-FEC4-E51E-3C4E-8F9C4B7C704F}"/>
                    </a:ext>
                  </a:extLst>
                </p:cNvPr>
                <p:cNvCxnSpPr/>
                <p:nvPr/>
              </p:nvCxnSpPr>
              <p:spPr>
                <a:xfrm>
                  <a:off x="1636699" y="4737161"/>
                  <a:ext cx="116028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6" name="CuadroTexto 95">
                      <a:extLst>
                        <a:ext uri="{FF2B5EF4-FFF2-40B4-BE49-F238E27FC236}">
                          <a16:creationId xmlns:a16="http://schemas.microsoft.com/office/drawing/2014/main" id="{423FC76A-D50A-7A11-6314-78B8D25EB3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84878" y="4304413"/>
                      <a:ext cx="70211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oMath>
                        </m:oMathPara>
                      </a14:m>
                      <a:endParaRPr lang="es-ES_tradnl"/>
                    </a:p>
                  </p:txBody>
                </p:sp>
              </mc:Choice>
              <mc:Fallback>
                <p:sp>
                  <p:nvSpPr>
                    <p:cNvPr id="96" name="CuadroTexto 95">
                      <a:extLst>
                        <a:ext uri="{FF2B5EF4-FFF2-40B4-BE49-F238E27FC236}">
                          <a16:creationId xmlns:a16="http://schemas.microsoft.com/office/drawing/2014/main" id="{423FC76A-D50A-7A11-6314-78B8D25EB3E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4878" y="4304413"/>
                      <a:ext cx="702115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7" name="CuadroTexto 96">
                      <a:extLst>
                        <a:ext uri="{FF2B5EF4-FFF2-40B4-BE49-F238E27FC236}">
                          <a16:creationId xmlns:a16="http://schemas.microsoft.com/office/drawing/2014/main" id="{545F35C0-A6AA-FD93-CB02-B63A2E737A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04114" y="5263285"/>
                      <a:ext cx="159252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_tradnl" sz="1200">
                          <a:latin typeface="PT Mono" panose="02060509020205020204" pitchFamily="49" charset="77"/>
                        </a:rPr>
                        <a:t>Nueva instancia, 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a14:m>
                      <a:endParaRPr lang="es-ES_tradnl" sz="1200">
                        <a:latin typeface="PT Mono" panose="02060509020205020204" pitchFamily="49" charset="77"/>
                      </a:endParaRPr>
                    </a:p>
                  </p:txBody>
                </p:sp>
              </mc:Choice>
              <mc:Fallback>
                <p:sp>
                  <p:nvSpPr>
                    <p:cNvPr id="97" name="CuadroTexto 96">
                      <a:extLst>
                        <a:ext uri="{FF2B5EF4-FFF2-40B4-BE49-F238E27FC236}">
                          <a16:creationId xmlns:a16="http://schemas.microsoft.com/office/drawing/2014/main" id="{545F35C0-A6AA-FD93-CB02-B63A2E737A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04114" y="5263285"/>
                      <a:ext cx="1592521" cy="4616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83" t="-1316" r="-76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8" name="CuadroTexto 97">
                      <a:extLst>
                        <a:ext uri="{FF2B5EF4-FFF2-40B4-BE49-F238E27FC236}">
                          <a16:creationId xmlns:a16="http://schemas.microsoft.com/office/drawing/2014/main" id="{35D11FBA-8C26-2C38-4572-971644CFB9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04113" y="3011820"/>
                      <a:ext cx="152468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_tradnl" sz="1200">
                          <a:latin typeface="PT Mono" panose="02060509020205020204" pitchFamily="49" charset="77"/>
                        </a:rPr>
                        <a:t>Instancia real, </a:t>
                      </a:r>
                      <a14:m>
                        <m:oMath xmlns:m="http://schemas.openxmlformats.org/officeDocument/2006/math"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a14:m>
                      <a:endParaRPr lang="es-ES_tradnl" sz="1200">
                        <a:latin typeface="PT Mono" panose="02060509020205020204" pitchFamily="49" charset="77"/>
                      </a:endParaRPr>
                    </a:p>
                  </p:txBody>
                </p:sp>
              </mc:Choice>
              <mc:Fallback>
                <p:sp>
                  <p:nvSpPr>
                    <p:cNvPr id="98" name="CuadroTexto 97">
                      <a:extLst>
                        <a:ext uri="{FF2B5EF4-FFF2-40B4-BE49-F238E27FC236}">
                          <a16:creationId xmlns:a16="http://schemas.microsoft.com/office/drawing/2014/main" id="{35D11FBA-8C26-2C38-4572-971644CFB9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04113" y="3011820"/>
                      <a:ext cx="1524687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00" t="-2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9" name="Conector recto de flecha 98">
                  <a:extLst>
                    <a:ext uri="{FF2B5EF4-FFF2-40B4-BE49-F238E27FC236}">
                      <a16:creationId xmlns:a16="http://schemas.microsoft.com/office/drawing/2014/main" id="{E6358580-A4C9-A09D-AC46-1D8E6682352C}"/>
                    </a:ext>
                  </a:extLst>
                </p:cNvPr>
                <p:cNvCxnSpPr/>
                <p:nvPr/>
              </p:nvCxnSpPr>
              <p:spPr>
                <a:xfrm>
                  <a:off x="4309099" y="2491961"/>
                  <a:ext cx="1160289" cy="0"/>
                </a:xfrm>
                <a:prstGeom prst="straightConnector1">
                  <a:avLst/>
                </a:prstGeom>
                <a:ln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Conector recto de flecha 99">
                  <a:extLst>
                    <a:ext uri="{FF2B5EF4-FFF2-40B4-BE49-F238E27FC236}">
                      <a16:creationId xmlns:a16="http://schemas.microsoft.com/office/drawing/2014/main" id="{D2BC4C72-A215-A01C-AF02-5BDC1F9BD11C}"/>
                    </a:ext>
                  </a:extLst>
                </p:cNvPr>
                <p:cNvCxnSpPr/>
                <p:nvPr/>
              </p:nvCxnSpPr>
              <p:spPr>
                <a:xfrm>
                  <a:off x="4309099" y="4827161"/>
                  <a:ext cx="1160289" cy="0"/>
                </a:xfrm>
                <a:prstGeom prst="straightConnector1">
                  <a:avLst/>
                </a:prstGeom>
                <a:ln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Conector recto de flecha 100">
                  <a:extLst>
                    <a:ext uri="{FF2B5EF4-FFF2-40B4-BE49-F238E27FC236}">
                      <a16:creationId xmlns:a16="http://schemas.microsoft.com/office/drawing/2014/main" id="{7023E4CB-9701-8059-9142-74600BC173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9388" y="3694361"/>
                  <a:ext cx="10584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2" name="CuadroTexto 101">
                      <a:extLst>
                        <a:ext uri="{FF2B5EF4-FFF2-40B4-BE49-F238E27FC236}">
                          <a16:creationId xmlns:a16="http://schemas.microsoft.com/office/drawing/2014/main" id="{3392872B-66F8-F37C-3F5F-0749FAEA36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23339" y="3295042"/>
                      <a:ext cx="71186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s-ES_tradnl"/>
                    </a:p>
                  </p:txBody>
                </p:sp>
              </mc:Choice>
              <mc:Fallback>
                <p:sp>
                  <p:nvSpPr>
                    <p:cNvPr id="102" name="CuadroTexto 101">
                      <a:extLst>
                        <a:ext uri="{FF2B5EF4-FFF2-40B4-BE49-F238E27FC236}">
                          <a16:creationId xmlns:a16="http://schemas.microsoft.com/office/drawing/2014/main" id="{3392872B-66F8-F37C-3F5F-0749FAEA36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23339" y="3295042"/>
                      <a:ext cx="711862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5" name="Elipse 104">
                  <a:extLst>
                    <a:ext uri="{FF2B5EF4-FFF2-40B4-BE49-F238E27FC236}">
                      <a16:creationId xmlns:a16="http://schemas.microsoft.com/office/drawing/2014/main" id="{1B303555-BF00-FB46-46F7-338468F51057}"/>
                    </a:ext>
                  </a:extLst>
                </p:cNvPr>
                <p:cNvSpPr/>
                <p:nvPr/>
              </p:nvSpPr>
              <p:spPr>
                <a:xfrm>
                  <a:off x="6631652" y="3604361"/>
                  <a:ext cx="180000" cy="180000"/>
                </a:xfrm>
                <a:prstGeom prst="ellipse">
                  <a:avLst/>
                </a:prstGeom>
                <a:ln>
                  <a:solidFill>
                    <a:srgbClr val="B7D3E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06" name="CuadroTexto 105">
                  <a:extLst>
                    <a:ext uri="{FF2B5EF4-FFF2-40B4-BE49-F238E27FC236}">
                      <a16:creationId xmlns:a16="http://schemas.microsoft.com/office/drawing/2014/main" id="{9C51C7B5-6445-B9AB-84C4-1915653B109D}"/>
                    </a:ext>
                  </a:extLst>
                </p:cNvPr>
                <p:cNvSpPr txBox="1"/>
                <p:nvPr/>
              </p:nvSpPr>
              <p:spPr>
                <a:xfrm>
                  <a:off x="6390988" y="3846214"/>
                  <a:ext cx="1253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>
                      <a:latin typeface="PT Mono" panose="02060509020205020204" pitchFamily="49" charset="77"/>
                    </a:rPr>
                    <a:t>Real?</a:t>
                  </a:r>
                  <a:endParaRPr lang="es-ES_tradnl" sz="1200">
                    <a:latin typeface="PT Mono" panose="02060509020205020204" pitchFamily="49" charset="77"/>
                  </a:endParaRPr>
                </a:p>
              </p:txBody>
            </p:sp>
            <p:cxnSp>
              <p:nvCxnSpPr>
                <p:cNvPr id="108" name="Conector recto de flecha 107">
                  <a:extLst>
                    <a:ext uri="{FF2B5EF4-FFF2-40B4-BE49-F238E27FC236}">
                      <a16:creationId xmlns:a16="http://schemas.microsoft.com/office/drawing/2014/main" id="{47B915EC-2907-168E-15DF-77EBACA0C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9388" y="2501588"/>
                  <a:ext cx="0" cy="2325573"/>
                </a:xfrm>
                <a:prstGeom prst="straightConnector1">
                  <a:avLst/>
                </a:prstGeom>
                <a:ln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CuadroTexto 115">
                  <a:extLst>
                    <a:ext uri="{FF2B5EF4-FFF2-40B4-BE49-F238E27FC236}">
                      <a16:creationId xmlns:a16="http://schemas.microsoft.com/office/drawing/2014/main" id="{983C1869-CD8D-4546-3CEA-9BDB425FD796}"/>
                    </a:ext>
                  </a:extLst>
                </p:cNvPr>
                <p:cNvSpPr txBox="1"/>
                <p:nvPr/>
              </p:nvSpPr>
              <p:spPr>
                <a:xfrm>
                  <a:off x="5068028" y="1420175"/>
                  <a:ext cx="145976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>
                      <a:latin typeface="PT Mono" panose="02060509020205020204" pitchFamily="49" charset="77"/>
                    </a:rPr>
                    <a:t>Entrenamiento</a:t>
                  </a:r>
                  <a:endParaRPr lang="es-ES_tradnl" sz="1200">
                    <a:latin typeface="PT Mono" panose="02060509020205020204" pitchFamily="49" charset="77"/>
                  </a:endParaRPr>
                </a:p>
              </p:txBody>
            </p:sp>
            <p:sp>
              <p:nvSpPr>
                <p:cNvPr id="118" name="CuadroTexto 117">
                  <a:extLst>
                    <a:ext uri="{FF2B5EF4-FFF2-40B4-BE49-F238E27FC236}">
                      <a16:creationId xmlns:a16="http://schemas.microsoft.com/office/drawing/2014/main" id="{BB12D5DF-8B7D-B7D2-FFDF-F9FD64B279B6}"/>
                    </a:ext>
                  </a:extLst>
                </p:cNvPr>
                <p:cNvSpPr txBox="1"/>
                <p:nvPr/>
              </p:nvSpPr>
              <p:spPr>
                <a:xfrm>
                  <a:off x="191749" y="3556923"/>
                  <a:ext cx="145976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>
                      <a:latin typeface="PT Mono" panose="02060509020205020204" pitchFamily="49" charset="77"/>
                    </a:rPr>
                    <a:t>Entrenamiento</a:t>
                  </a:r>
                  <a:endParaRPr lang="es-ES_tradnl" sz="1200">
                    <a:latin typeface="PT Mono" panose="02060509020205020204" pitchFamily="49" charset="77"/>
                  </a:endParaRPr>
                </a:p>
              </p:txBody>
            </p:sp>
          </p:grpSp>
          <p:sp>
            <p:nvSpPr>
              <p:cNvPr id="112" name="Elipse 111">
                <a:extLst>
                  <a:ext uri="{FF2B5EF4-FFF2-40B4-BE49-F238E27FC236}">
                    <a16:creationId xmlns:a16="http://schemas.microsoft.com/office/drawing/2014/main" id="{030794E8-2D84-A185-07F9-DA86DB8A0628}"/>
                  </a:ext>
                </a:extLst>
              </p:cNvPr>
              <p:cNvSpPr/>
              <p:nvPr/>
            </p:nvSpPr>
            <p:spPr>
              <a:xfrm>
                <a:off x="6171137" y="3365062"/>
                <a:ext cx="36000" cy="3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114" name="Rectángulo 113">
              <a:extLst>
                <a:ext uri="{FF2B5EF4-FFF2-40B4-BE49-F238E27FC236}">
                  <a16:creationId xmlns:a16="http://schemas.microsoft.com/office/drawing/2014/main" id="{A1B0BDFE-39D6-D83D-6F43-29827C098615}"/>
                </a:ext>
              </a:extLst>
            </p:cNvPr>
            <p:cNvSpPr/>
            <p:nvPr/>
          </p:nvSpPr>
          <p:spPr>
            <a:xfrm>
              <a:off x="969264" y="3532947"/>
              <a:ext cx="4680000" cy="2160000"/>
            </a:xfrm>
            <a:prstGeom prst="rect">
              <a:avLst/>
            </a:prstGeom>
            <a:solidFill>
              <a:srgbClr val="CABCD0">
                <a:alpha val="9804"/>
              </a:srgbClr>
            </a:solidFill>
            <a:ln>
              <a:solidFill>
                <a:srgbClr val="898A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7" name="Rectángulo 116">
              <a:extLst>
                <a:ext uri="{FF2B5EF4-FFF2-40B4-BE49-F238E27FC236}">
                  <a16:creationId xmlns:a16="http://schemas.microsoft.com/office/drawing/2014/main" id="{B7FF805F-BD65-59F3-4C83-D1A4A1785F5C}"/>
                </a:ext>
              </a:extLst>
            </p:cNvPr>
            <p:cNvSpPr/>
            <p:nvPr/>
          </p:nvSpPr>
          <p:spPr>
            <a:xfrm rot="5400000">
              <a:off x="4776302" y="2452947"/>
              <a:ext cx="4320000" cy="2160000"/>
            </a:xfrm>
            <a:prstGeom prst="rect">
              <a:avLst/>
            </a:prstGeom>
            <a:solidFill>
              <a:srgbClr val="CABCD0">
                <a:alpha val="9804"/>
              </a:srgbClr>
            </a:solidFill>
            <a:ln>
              <a:solidFill>
                <a:srgbClr val="898A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44945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C83B12CA-DE67-EFCA-B140-9E3952188E61}"/>
              </a:ext>
            </a:extLst>
          </p:cNvPr>
          <p:cNvGrpSpPr/>
          <p:nvPr/>
        </p:nvGrpSpPr>
        <p:grpSpPr>
          <a:xfrm>
            <a:off x="2815772" y="1629000"/>
            <a:ext cx="6240916" cy="3600000"/>
            <a:chOff x="2815772" y="1629000"/>
            <a:chExt cx="6240916" cy="360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C72560F-4038-A9A1-DA73-B3CCE53D0833}"/>
                </a:ext>
              </a:extLst>
            </p:cNvPr>
            <p:cNvSpPr/>
            <p:nvPr/>
          </p:nvSpPr>
          <p:spPr>
            <a:xfrm>
              <a:off x="2815772" y="1629000"/>
              <a:ext cx="3600000" cy="3600000"/>
            </a:xfrm>
            <a:prstGeom prst="ellipse">
              <a:avLst/>
            </a:prstGeom>
            <a:noFill/>
            <a:ln>
              <a:solidFill>
                <a:srgbClr val="B7D3E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F5B4C2E-E2C4-F84B-C932-16F169F9AEB7}"/>
                </a:ext>
              </a:extLst>
            </p:cNvPr>
            <p:cNvSpPr/>
            <p:nvPr/>
          </p:nvSpPr>
          <p:spPr>
            <a:xfrm>
              <a:off x="5456688" y="1629000"/>
              <a:ext cx="3600000" cy="3600000"/>
            </a:xfrm>
            <a:prstGeom prst="ellipse">
              <a:avLst/>
            </a:prstGeom>
            <a:noFill/>
            <a:ln>
              <a:solidFill>
                <a:srgbClr val="D7EFEE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510F8EFD-D5A2-D21E-2A4F-6C47A38E8A78}"/>
                    </a:ext>
                  </a:extLst>
                </p:cNvPr>
                <p:cNvSpPr txBox="1"/>
                <p:nvPr/>
              </p:nvSpPr>
              <p:spPr>
                <a:xfrm>
                  <a:off x="6974482" y="2921168"/>
                  <a:ext cx="802271" cy="10156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6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s-ES_tradnl" sz="6600"/>
                </a:p>
              </p:txBody>
            </p:sp>
          </mc:Choice>
          <mc:Fallback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510F8EFD-D5A2-D21E-2A4F-6C47A38E8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4482" y="2921168"/>
                  <a:ext cx="802271" cy="10156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02A3D25A-7FC8-EFDD-7B96-6152752C9235}"/>
                    </a:ext>
                  </a:extLst>
                </p:cNvPr>
                <p:cNvSpPr txBox="1"/>
                <p:nvPr/>
              </p:nvSpPr>
              <p:spPr>
                <a:xfrm>
                  <a:off x="4034713" y="2921168"/>
                  <a:ext cx="761747" cy="10156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6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s-ES_tradnl" sz="6600"/>
                </a:p>
              </p:txBody>
            </p:sp>
          </mc:Choice>
          <mc:Fallback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02A3D25A-7FC8-EFDD-7B96-6152752C9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713" y="2921168"/>
                  <a:ext cx="761747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DA342C8-02EB-9CBF-640B-A7F9E10CD699}"/>
                </a:ext>
              </a:extLst>
            </p:cNvPr>
            <p:cNvSpPr txBox="1"/>
            <p:nvPr/>
          </p:nvSpPr>
          <p:spPr>
            <a:xfrm>
              <a:off x="5747659" y="336731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PT Mono" panose="02060509020205020204" pitchFamily="49" charset="77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80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9F62B86-0CD6-78C5-A526-938FCAC6315B}"/>
              </a:ext>
            </a:extLst>
          </p:cNvPr>
          <p:cNvGrpSpPr/>
          <p:nvPr/>
        </p:nvGrpSpPr>
        <p:grpSpPr>
          <a:xfrm>
            <a:off x="1257309" y="280360"/>
            <a:ext cx="10227576" cy="5920936"/>
            <a:chOff x="1257309" y="280360"/>
            <a:chExt cx="10227576" cy="592093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D0E8253-0A45-A861-C3F4-4C5834937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9" y="314958"/>
              <a:ext cx="4325545" cy="4149657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F6629FF-BA27-7432-EC27-064F77D8B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9316" y="4413864"/>
              <a:ext cx="3721529" cy="1011285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0BA1B707-6C29-5217-248A-F36ECBCC6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8206" y="4413864"/>
              <a:ext cx="3986481" cy="1787432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8D7F022-F878-96F1-42D9-13A27D988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6874695" y="-196326"/>
              <a:ext cx="4133504" cy="5086876"/>
            </a:xfrm>
            <a:prstGeom prst="rect">
              <a:avLst/>
            </a:prstGeom>
          </p:spPr>
        </p:pic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32407C9-2BF8-AEC1-A3E1-7318DAA7F5DB}"/>
              </a:ext>
            </a:extLst>
          </p:cNvPr>
          <p:cNvSpPr txBox="1"/>
          <p:nvPr/>
        </p:nvSpPr>
        <p:spPr>
          <a:xfrm>
            <a:off x="457685" y="516146"/>
            <a:ext cx="93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a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228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o 52">
            <a:extLst>
              <a:ext uri="{FF2B5EF4-FFF2-40B4-BE49-F238E27FC236}">
                <a16:creationId xmlns:a16="http://schemas.microsoft.com/office/drawing/2014/main" id="{57A4805D-1B5F-2E71-CEC1-A7BED8EB0DE5}"/>
              </a:ext>
            </a:extLst>
          </p:cNvPr>
          <p:cNvGrpSpPr/>
          <p:nvPr/>
        </p:nvGrpSpPr>
        <p:grpSpPr>
          <a:xfrm>
            <a:off x="1293026" y="1181487"/>
            <a:ext cx="9932667" cy="4144382"/>
            <a:chOff x="798756" y="1169130"/>
            <a:chExt cx="9932667" cy="4144382"/>
          </a:xfrm>
        </p:grpSpPr>
        <p:pic>
          <p:nvPicPr>
            <p:cNvPr id="9" name="Gráfico 8" descr="Browser window contorno">
              <a:extLst>
                <a:ext uri="{FF2B5EF4-FFF2-40B4-BE49-F238E27FC236}">
                  <a16:creationId xmlns:a16="http://schemas.microsoft.com/office/drawing/2014/main" id="{D7F0913C-05E4-16DD-62A8-A9890A473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756" y="2460325"/>
              <a:ext cx="1651000" cy="1651000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128D84B-0EBA-13D1-447E-A4BE7F9EC1A9}"/>
                </a:ext>
              </a:extLst>
            </p:cNvPr>
            <p:cNvSpPr txBox="1"/>
            <p:nvPr/>
          </p:nvSpPr>
          <p:spPr>
            <a:xfrm>
              <a:off x="798756" y="3973409"/>
              <a:ext cx="1765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>
                  <a:latin typeface="PT Mono" panose="02060509020205020204" pitchFamily="49" charset="77"/>
                </a:rPr>
                <a:t>Portal </a:t>
              </a:r>
              <a:r>
                <a:rPr lang="es-ES_tradnl" sz="1600" err="1">
                  <a:latin typeface="PT Mono" panose="02060509020205020204" pitchFamily="49" charset="77"/>
                </a:rPr>
                <a:t>nersc</a:t>
              </a:r>
              <a:endParaRPr lang="es-ES_tradnl" sz="1600">
                <a:latin typeface="PT Mono" panose="02060509020205020204" pitchFamily="49" charset="77"/>
              </a:endParaRP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C8AAFE07-2C6F-331F-97CD-432B0106B97D}"/>
                </a:ext>
              </a:extLst>
            </p:cNvPr>
            <p:cNvGrpSpPr/>
            <p:nvPr/>
          </p:nvGrpSpPr>
          <p:grpSpPr>
            <a:xfrm>
              <a:off x="3843364" y="1169130"/>
              <a:ext cx="1320800" cy="1320800"/>
              <a:chOff x="2832100" y="1172577"/>
              <a:chExt cx="1320800" cy="1320800"/>
            </a:xfrm>
          </p:grpSpPr>
          <p:pic>
            <p:nvPicPr>
              <p:cNvPr id="13" name="Gráfico 12" descr="Document contorno">
                <a:extLst>
                  <a:ext uri="{FF2B5EF4-FFF2-40B4-BE49-F238E27FC236}">
                    <a16:creationId xmlns:a16="http://schemas.microsoft.com/office/drawing/2014/main" id="{8E4C867B-9401-E450-52F9-BB2D10BEC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32100" y="117257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Document contorno">
                <a:extLst>
                  <a:ext uri="{FF2B5EF4-FFF2-40B4-BE49-F238E27FC236}">
                    <a16:creationId xmlns:a16="http://schemas.microsoft.com/office/drawing/2014/main" id="{B2D267AD-5164-296F-E44C-07A20F98B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35300" y="137577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áfico 14" descr="Document contorno">
                <a:extLst>
                  <a:ext uri="{FF2B5EF4-FFF2-40B4-BE49-F238E27FC236}">
                    <a16:creationId xmlns:a16="http://schemas.microsoft.com/office/drawing/2014/main" id="{AFF3C4D5-E7D5-FCFD-7D2D-B7EDF8BEC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8500" y="157897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C51F117B-CB8B-3E5E-16ED-578BE6E1A06F}"/>
                </a:ext>
              </a:extLst>
            </p:cNvPr>
            <p:cNvSpPr txBox="1"/>
            <p:nvPr/>
          </p:nvSpPr>
          <p:spPr>
            <a:xfrm>
              <a:off x="3621114" y="2354576"/>
              <a:ext cx="1765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>
                  <a:latin typeface="PT Mono" panose="02060509020205020204" pitchFamily="49" charset="77"/>
                </a:rPr>
                <a:t>Archivos </a:t>
              </a:r>
              <a:r>
                <a:rPr lang="es-ES_tradnl" sz="1600" err="1">
                  <a:latin typeface="PT Mono" panose="02060509020205020204" pitchFamily="49" charset="77"/>
                </a:rPr>
                <a:t>tsv</a:t>
              </a:r>
              <a:endParaRPr lang="es-ES_tradnl" sz="1600">
                <a:latin typeface="PT Mono" panose="02060509020205020204" pitchFamily="49" charset="77"/>
              </a:endParaRPr>
            </a:p>
          </p:txBody>
        </p: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176DAFA9-B1B6-DF67-66F0-5D4657504F89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2449756" y="3285825"/>
              <a:ext cx="812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5CA5D0E0-7296-2346-EDE2-A7ABBA48BFB1}"/>
                </a:ext>
              </a:extLst>
            </p:cNvPr>
            <p:cNvGrpSpPr/>
            <p:nvPr/>
          </p:nvGrpSpPr>
          <p:grpSpPr>
            <a:xfrm>
              <a:off x="3766587" y="3685486"/>
              <a:ext cx="1319329" cy="1325670"/>
              <a:chOff x="2997957" y="2683877"/>
              <a:chExt cx="1319329" cy="1325670"/>
            </a:xfrm>
          </p:grpSpPr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2777E2DC-A94D-4DA0-61C5-11F4B1A17D93}"/>
                  </a:ext>
                </a:extLst>
              </p:cNvPr>
              <p:cNvGrpSpPr/>
              <p:nvPr/>
            </p:nvGrpSpPr>
            <p:grpSpPr>
              <a:xfrm>
                <a:off x="3203001" y="2892622"/>
                <a:ext cx="914400" cy="914400"/>
                <a:chOff x="3203001" y="2892622"/>
                <a:chExt cx="914400" cy="914400"/>
              </a:xfrm>
            </p:grpSpPr>
            <p:pic>
              <p:nvPicPr>
                <p:cNvPr id="23" name="Gráfico 22" descr="Document contorno">
                  <a:extLst>
                    <a:ext uri="{FF2B5EF4-FFF2-40B4-BE49-F238E27FC236}">
                      <a16:creationId xmlns:a16="http://schemas.microsoft.com/office/drawing/2014/main" id="{76D08071-C54A-FEC9-CC6E-E4029B9C26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3001" y="289262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1" name="Rectángulo 20">
                  <a:extLst>
                    <a:ext uri="{FF2B5EF4-FFF2-40B4-BE49-F238E27FC236}">
                      <a16:creationId xmlns:a16="http://schemas.microsoft.com/office/drawing/2014/main" id="{D539F82A-03BF-AC44-D9AE-6BCB0E27EFBF}"/>
                    </a:ext>
                  </a:extLst>
                </p:cNvPr>
                <p:cNvSpPr/>
                <p:nvPr/>
              </p:nvSpPr>
              <p:spPr>
                <a:xfrm>
                  <a:off x="3380223" y="3429000"/>
                  <a:ext cx="559955" cy="144000"/>
                </a:xfrm>
                <a:prstGeom prst="rect">
                  <a:avLst/>
                </a:prstGeom>
                <a:solidFill>
                  <a:srgbClr val="CABCD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1200">
                      <a:solidFill>
                        <a:schemeClr val="tx1"/>
                      </a:solidFill>
                    </a:rPr>
                    <a:t>HDF5</a:t>
                  </a:r>
                </a:p>
              </p:txBody>
            </p:sp>
          </p:grpSp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D045D5C5-39C1-0AF6-F329-F50B9D965B99}"/>
                  </a:ext>
                </a:extLst>
              </p:cNvPr>
              <p:cNvGrpSpPr/>
              <p:nvPr/>
            </p:nvGrpSpPr>
            <p:grpSpPr>
              <a:xfrm>
                <a:off x="2997957" y="2683877"/>
                <a:ext cx="914400" cy="914400"/>
                <a:chOff x="3203001" y="2892622"/>
                <a:chExt cx="914400" cy="914400"/>
              </a:xfrm>
            </p:grpSpPr>
            <p:pic>
              <p:nvPicPr>
                <p:cNvPr id="26" name="Gráfico 25" descr="Document contorno">
                  <a:extLst>
                    <a:ext uri="{FF2B5EF4-FFF2-40B4-BE49-F238E27FC236}">
                      <a16:creationId xmlns:a16="http://schemas.microsoft.com/office/drawing/2014/main" id="{F7AAAA13-D0C6-0454-296A-DD4CBC1F64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3001" y="289262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7" name="Rectángulo 26">
                  <a:extLst>
                    <a:ext uri="{FF2B5EF4-FFF2-40B4-BE49-F238E27FC236}">
                      <a16:creationId xmlns:a16="http://schemas.microsoft.com/office/drawing/2014/main" id="{64621C40-FBC6-0E5F-5828-F541537C48EA}"/>
                    </a:ext>
                  </a:extLst>
                </p:cNvPr>
                <p:cNvSpPr/>
                <p:nvPr/>
              </p:nvSpPr>
              <p:spPr>
                <a:xfrm>
                  <a:off x="3380223" y="3429000"/>
                  <a:ext cx="559955" cy="144000"/>
                </a:xfrm>
                <a:prstGeom prst="rect">
                  <a:avLst/>
                </a:prstGeom>
                <a:solidFill>
                  <a:srgbClr val="CABCD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1200">
                      <a:solidFill>
                        <a:schemeClr val="tx1"/>
                      </a:solidFill>
                    </a:rPr>
                    <a:t>HDF5</a:t>
                  </a:r>
                </a:p>
              </p:txBody>
            </p: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8E778EA4-3630-1B01-A2BD-5DBB380F4878}"/>
                  </a:ext>
                </a:extLst>
              </p:cNvPr>
              <p:cNvGrpSpPr/>
              <p:nvPr/>
            </p:nvGrpSpPr>
            <p:grpSpPr>
              <a:xfrm>
                <a:off x="3402886" y="3095147"/>
                <a:ext cx="914400" cy="914400"/>
                <a:chOff x="3203001" y="2892622"/>
                <a:chExt cx="914400" cy="914400"/>
              </a:xfrm>
            </p:grpSpPr>
            <p:pic>
              <p:nvPicPr>
                <p:cNvPr id="29" name="Gráfico 28" descr="Document contorno">
                  <a:extLst>
                    <a:ext uri="{FF2B5EF4-FFF2-40B4-BE49-F238E27FC236}">
                      <a16:creationId xmlns:a16="http://schemas.microsoft.com/office/drawing/2014/main" id="{9896E8C1-139D-1CA3-CBCB-D57C1FD00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3001" y="289262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30" name="Rectángulo 29">
                  <a:extLst>
                    <a:ext uri="{FF2B5EF4-FFF2-40B4-BE49-F238E27FC236}">
                      <a16:creationId xmlns:a16="http://schemas.microsoft.com/office/drawing/2014/main" id="{C1A74FF7-0098-D2FD-D05D-84D5848683D1}"/>
                    </a:ext>
                  </a:extLst>
                </p:cNvPr>
                <p:cNvSpPr/>
                <p:nvPr/>
              </p:nvSpPr>
              <p:spPr>
                <a:xfrm>
                  <a:off x="3380223" y="3429000"/>
                  <a:ext cx="559955" cy="144000"/>
                </a:xfrm>
                <a:prstGeom prst="rect">
                  <a:avLst/>
                </a:prstGeom>
                <a:solidFill>
                  <a:srgbClr val="CABCD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1200">
                      <a:solidFill>
                        <a:schemeClr val="tx1"/>
                      </a:solidFill>
                    </a:rPr>
                    <a:t>HDF5</a:t>
                  </a:r>
                </a:p>
              </p:txBody>
            </p:sp>
          </p:grpSp>
        </p:grp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148EBC7C-5C1E-8E65-B9B3-77AA2749F3C2}"/>
                </a:ext>
              </a:extLst>
            </p:cNvPr>
            <p:cNvSpPr txBox="1"/>
            <p:nvPr/>
          </p:nvSpPr>
          <p:spPr>
            <a:xfrm>
              <a:off x="3613400" y="4974958"/>
              <a:ext cx="1875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>
                  <a:latin typeface="PT Mono" panose="02060509020205020204" pitchFamily="49" charset="77"/>
                </a:rPr>
                <a:t>Archivos HDF5</a:t>
              </a:r>
            </a:p>
          </p:txBody>
        </p:sp>
        <p:pic>
          <p:nvPicPr>
            <p:cNvPr id="35" name="Gráfico 34" descr="Web design con relleno sólido">
              <a:extLst>
                <a:ext uri="{FF2B5EF4-FFF2-40B4-BE49-F238E27FC236}">
                  <a16:creationId xmlns:a16="http://schemas.microsoft.com/office/drawing/2014/main" id="{29101A78-0233-1C05-47DD-E7A22AEFF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15223" y="1567065"/>
              <a:ext cx="914400" cy="914400"/>
            </a:xfrm>
            <a:prstGeom prst="rect">
              <a:avLst/>
            </a:prstGeom>
          </p:spPr>
        </p:pic>
        <p:pic>
          <p:nvPicPr>
            <p:cNvPr id="1026" name="Picture 2" descr="Web Svg Png Icon Free Download (#466114) - OnlineWebFonts.COM">
              <a:extLst>
                <a:ext uri="{FF2B5EF4-FFF2-40B4-BE49-F238E27FC236}">
                  <a16:creationId xmlns:a16="http://schemas.microsoft.com/office/drawing/2014/main" id="{201D7129-01C7-44AD-16C2-9CBD8DFB9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9728" y="1533779"/>
              <a:ext cx="790147" cy="79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7C154465-3C0F-3C47-0C75-EF07A88A36D3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7729623" y="2024265"/>
              <a:ext cx="145252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2881EDD1-0000-21A5-08B8-F5DB34D1A6EE}"/>
                </a:ext>
              </a:extLst>
            </p:cNvPr>
            <p:cNvCxnSpPr>
              <a:stCxn id="15" idx="3"/>
              <a:endCxn id="35" idx="1"/>
            </p:cNvCxnSpPr>
            <p:nvPr/>
          </p:nvCxnSpPr>
          <p:spPr>
            <a:xfrm flipV="1">
              <a:off x="5164164" y="2024265"/>
              <a:ext cx="1651059" cy="8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F9143AEE-030F-093B-0C4B-433A9298E975}"/>
                </a:ext>
              </a:extLst>
            </p:cNvPr>
            <p:cNvSpPr txBox="1"/>
            <p:nvPr/>
          </p:nvSpPr>
          <p:spPr>
            <a:xfrm>
              <a:off x="6345364" y="2445756"/>
              <a:ext cx="1854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>
                  <a:latin typeface="PT Mono" panose="02060509020205020204" pitchFamily="49" charset="77"/>
                </a:rPr>
                <a:t>Procesamiento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BC0EF863-0A36-9140-BD9C-69AF46E35D75}"/>
                </a:ext>
              </a:extLst>
            </p:cNvPr>
            <p:cNvSpPr txBox="1"/>
            <p:nvPr/>
          </p:nvSpPr>
          <p:spPr>
            <a:xfrm>
              <a:off x="7902391" y="1662371"/>
              <a:ext cx="11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 err="1">
                  <a:latin typeface="PT Mono" panose="02060509020205020204" pitchFamily="49" charset="77"/>
                </a:rPr>
                <a:t>Request</a:t>
              </a:r>
              <a:endParaRPr lang="es-ES_tradnl" sz="1600">
                <a:latin typeface="PT Mono" panose="02060509020205020204" pitchFamily="49" charset="77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9E953F04-32CA-131F-06A8-D1C345FF2DC2}"/>
                </a:ext>
              </a:extLst>
            </p:cNvPr>
            <p:cNvSpPr txBox="1"/>
            <p:nvPr/>
          </p:nvSpPr>
          <p:spPr>
            <a:xfrm>
              <a:off x="9182144" y="2445756"/>
              <a:ext cx="1549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>
                  <a:latin typeface="PT Mono" panose="02060509020205020204" pitchFamily="49" charset="77"/>
                </a:rPr>
                <a:t>DESI </a:t>
              </a:r>
              <a:r>
                <a:rPr lang="es-ES_tradnl" sz="1600" err="1">
                  <a:latin typeface="PT Mono" panose="02060509020205020204" pitchFamily="49" charset="77"/>
                </a:rPr>
                <a:t>Legacy</a:t>
              </a:r>
              <a:r>
                <a:rPr lang="es-ES_tradnl" sz="1600">
                  <a:latin typeface="PT Mono" panose="02060509020205020204" pitchFamily="49" charset="77"/>
                </a:rPr>
                <a:t> </a:t>
              </a:r>
              <a:r>
                <a:rPr lang="es-ES_tradnl" sz="1600" err="1">
                  <a:latin typeface="PT Mono" panose="02060509020205020204" pitchFamily="49" charset="77"/>
                </a:rPr>
                <a:t>Imaging</a:t>
              </a:r>
              <a:r>
                <a:rPr lang="es-ES_tradnl" sz="1600">
                  <a:latin typeface="PT Mono" panose="02060509020205020204" pitchFamily="49" charset="77"/>
                </a:rPr>
                <a:t> </a:t>
              </a:r>
              <a:r>
                <a:rPr lang="es-ES_tradnl" sz="1600" err="1">
                  <a:latin typeface="PT Mono" panose="02060509020205020204" pitchFamily="49" charset="77"/>
                </a:rPr>
                <a:t>Surveys</a:t>
              </a:r>
              <a:r>
                <a:rPr lang="es-ES_tradnl" sz="1600">
                  <a:latin typeface="PT Mono" panose="02060509020205020204" pitchFamily="49" charset="77"/>
                </a:rPr>
                <a:t> </a:t>
              </a:r>
            </a:p>
          </p:txBody>
        </p:sp>
        <p:pic>
          <p:nvPicPr>
            <p:cNvPr id="46" name="Gráfico 45" descr="Web design con relleno sólido">
              <a:extLst>
                <a:ext uri="{FF2B5EF4-FFF2-40B4-BE49-F238E27FC236}">
                  <a16:creationId xmlns:a16="http://schemas.microsoft.com/office/drawing/2014/main" id="{CA8EFA53-CA6B-54ED-852D-38E63AB1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49762" y="4009767"/>
              <a:ext cx="914400" cy="914400"/>
            </a:xfrm>
            <a:prstGeom prst="rect">
              <a:avLst/>
            </a:prstGeom>
          </p:spPr>
        </p:pic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638BCC72-7194-601E-A2BD-296EEB16E3AE}"/>
                </a:ext>
              </a:extLst>
            </p:cNvPr>
            <p:cNvSpPr txBox="1"/>
            <p:nvPr/>
          </p:nvSpPr>
          <p:spPr>
            <a:xfrm>
              <a:off x="6379903" y="4888458"/>
              <a:ext cx="1854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>
                  <a:latin typeface="PT Mono" panose="02060509020205020204" pitchFamily="49" charset="77"/>
                </a:rPr>
                <a:t>Procesamiento</a:t>
              </a:r>
            </a:p>
          </p:txBody>
        </p:sp>
        <p:cxnSp>
          <p:nvCxnSpPr>
            <p:cNvPr id="48" name="Conector recto de flecha 47">
              <a:extLst>
                <a:ext uri="{FF2B5EF4-FFF2-40B4-BE49-F238E27FC236}">
                  <a16:creationId xmlns:a16="http://schemas.microsoft.com/office/drawing/2014/main" id="{4A5D0BB8-36A5-CDED-E892-4F634F3AD0B4}"/>
                </a:ext>
              </a:extLst>
            </p:cNvPr>
            <p:cNvCxnSpPr/>
            <p:nvPr/>
          </p:nvCxnSpPr>
          <p:spPr>
            <a:xfrm flipV="1">
              <a:off x="5108579" y="4506646"/>
              <a:ext cx="1651059" cy="8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1888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Tema de 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ARIEL CERON GONZALEZ</dc:creator>
  <cp:revision>1</cp:revision>
  <dcterms:created xsi:type="dcterms:W3CDTF">2023-08-23T06:41:39Z</dcterms:created>
  <dcterms:modified xsi:type="dcterms:W3CDTF">2023-09-03T05:14:16Z</dcterms:modified>
</cp:coreProperties>
</file>